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tamaran" pitchFamily="2" charset="77"/>
      <p:regular r:id="rId33"/>
      <p:bold r:id="rId34"/>
    </p:embeddedFont>
    <p:embeddedFont>
      <p:font typeface="Century Schoolbook" panose="02040604050505020304" pitchFamily="18" charset="0"/>
      <p:regular r:id="rId35"/>
      <p:bold r:id="rId36"/>
      <p:italic r:id="rId37"/>
      <p:boldItalic r:id="rId38"/>
    </p:embeddedFont>
    <p:embeddedFont>
      <p:font typeface="Corbel" panose="020B05030202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jbAGTAmOXK+5l3wBTNzOPBWV9P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A8B841-3DE4-44BE-A12F-CC10153A0088}">
  <a:tblStyle styleId="{89A8B841-3DE4-44BE-A12F-CC10153A0088}"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97566E5-96BA-42BA-8BEC-EC09B06BC9A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9"/>
  </p:normalViewPr>
  <p:slideViewPr>
    <p:cSldViewPr snapToGrid="0">
      <p:cViewPr varScale="1">
        <p:scale>
          <a:sx n="105" d="100"/>
          <a:sy n="105" d="100"/>
        </p:scale>
        <p:origin x="84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sgrose-hodge.github.io/ND/h5p-standalone-1.3.x/demo/content-example-2.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msgrose-hodge.github.io/ND/implicitbias.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ingapps.org/watch?v=pi3j02pkt23"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msgrose-hodge.github.io/ND/implicitbias.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Arial"/>
              <a:ea typeface="Arial"/>
              <a:cs typeface="Arial"/>
              <a:sym typeface="Arial"/>
            </a:endParaRPr>
          </a:p>
        </p:txBody>
      </p:sp>
      <p:sp>
        <p:nvSpPr>
          <p:cNvPr id="114" name="Google Shape;1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97" name="Google Shape;19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18b3d42187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18b3d42187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https://msgrose-hodge.github.io/ND/h5p-standalone-1.3.x/demo/content-example-2.html</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4"/>
              </a:rPr>
              <a:t>https://msgrose-hodge.github.io/ND/implicitbias.html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6" name="Google Shape;206;g218b3d42187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55600" algn="l" rtl="0">
              <a:lnSpc>
                <a:spcPct val="130000"/>
              </a:lnSpc>
              <a:spcBef>
                <a:spcPts val="0"/>
              </a:spcBef>
              <a:spcAft>
                <a:spcPts val="0"/>
              </a:spcAft>
              <a:buClr>
                <a:schemeClr val="dk1"/>
              </a:buClr>
              <a:buSzPts val="2000"/>
              <a:buFont typeface="Century Schoolbook"/>
              <a:buChar char="●"/>
            </a:pPr>
            <a:r>
              <a:rPr lang="en-US" sz="2000" i="1" u="sng">
                <a:solidFill>
                  <a:srgbClr val="85C4D2"/>
                </a:solidFill>
                <a:latin typeface="Century Schoolbook"/>
                <a:ea typeface="Century Schoolbook"/>
                <a:cs typeface="Century Schoolbook"/>
                <a:sym typeface="Century Schoolbook"/>
                <a:hlinkClick r:id="rId3">
                  <a:extLst>
                    <a:ext uri="{A12FA001-AC4F-418D-AE19-62706E023703}">
                      <ahyp:hlinkClr xmlns:ahyp="http://schemas.microsoft.com/office/drawing/2018/hyperlinkcolor" val="tx"/>
                    </a:ext>
                  </a:extLst>
                </a:hlinkClick>
              </a:rPr>
              <a:t>https://learningapps.org/watch?v=pi3j02pkt23</a:t>
            </a:r>
            <a:endParaRPr>
              <a:latin typeface="Arial"/>
              <a:ea typeface="Arial"/>
              <a:cs typeface="Arial"/>
              <a:sym typeface="Arial"/>
            </a:endParaRPr>
          </a:p>
          <a:p>
            <a:pPr marL="457200" lvl="0" indent="-317500" algn="l" rtl="0">
              <a:lnSpc>
                <a:spcPct val="130000"/>
              </a:lnSpc>
              <a:spcBef>
                <a:spcPts val="0"/>
              </a:spcBef>
              <a:spcAft>
                <a:spcPts val="0"/>
              </a:spcAft>
              <a:buClr>
                <a:schemeClr val="dk1"/>
              </a:buClr>
              <a:buSzPts val="1400"/>
              <a:buFont typeface="Arial"/>
              <a:buChar char="●"/>
            </a:pPr>
            <a:r>
              <a:rPr lang="en-US" u="sng">
                <a:solidFill>
                  <a:schemeClr val="hlink"/>
                </a:solidFill>
                <a:latin typeface="Arial"/>
                <a:ea typeface="Arial"/>
                <a:cs typeface="Arial"/>
                <a:sym typeface="Arial"/>
                <a:hlinkClick r:id="rId4"/>
              </a:rPr>
              <a:t>https://msgrose-hodge.github.io/ND/implicitbias.html</a:t>
            </a:r>
            <a:endParaRPr>
              <a:latin typeface="Arial"/>
              <a:ea typeface="Arial"/>
              <a:cs typeface="Arial"/>
              <a:sym typeface="Arial"/>
            </a:endParaRPr>
          </a:p>
          <a:p>
            <a:pPr marL="457200" lvl="0" indent="-317500" algn="l" rtl="0">
              <a:lnSpc>
                <a:spcPct val="130000"/>
              </a:lnSpc>
              <a:spcBef>
                <a:spcPts val="0"/>
              </a:spcBef>
              <a:spcAft>
                <a:spcPts val="0"/>
              </a:spcAft>
              <a:buClr>
                <a:schemeClr val="dk1"/>
              </a:buClr>
              <a:buSzPts val="1400"/>
              <a:buFont typeface="Arial"/>
              <a:buChar char="●"/>
            </a:pPr>
            <a:endParaRPr>
              <a:latin typeface="Arial"/>
              <a:ea typeface="Arial"/>
              <a:cs typeface="Arial"/>
              <a:sym typeface="Arial"/>
            </a:endParaRPr>
          </a:p>
        </p:txBody>
      </p:sp>
      <p:sp>
        <p:nvSpPr>
          <p:cNvPr id="214" name="Google Shape;21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27" name="Google Shape;22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https://psyarxiv.com/3vjnq – Natri et al. (2023)</a:t>
            </a:r>
            <a:endParaRPr sz="1200" b="0" i="0" u="none" strike="noStrike" cap="none">
              <a:solidFill>
                <a:schemeClr val="dk1"/>
              </a:solidFill>
              <a:latin typeface="Calibri"/>
              <a:ea typeface="Calibri"/>
              <a:cs typeface="Calibri"/>
              <a:sym typeface="Calibri"/>
            </a:endParaRPr>
          </a:p>
        </p:txBody>
      </p:sp>
      <p:sp>
        <p:nvSpPr>
          <p:cNvPr id="236" name="Google Shape;23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45" name="Google Shape;24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4" name="Google Shape;25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chemeClr val="dk1"/>
              </a:buClr>
              <a:buSzPts val="1100"/>
              <a:buFont typeface="Arial"/>
              <a:buNone/>
            </a:pPr>
            <a:r>
              <a:rPr lang="en-US" i="1">
                <a:solidFill>
                  <a:srgbClr val="606372"/>
                </a:solidFill>
                <a:latin typeface="Century Schoolbook"/>
                <a:ea typeface="Century Schoolbook"/>
                <a:cs typeface="Century Schoolbook"/>
                <a:sym typeface="Century Schoolbook"/>
              </a:rPr>
              <a:t>https://msgrose-hodge.github.io/ND/Community%20Psychology%20-%20Diversity.html</a:t>
            </a:r>
            <a:endParaRPr sz="400">
              <a:solidFill>
                <a:schemeClr val="dk1"/>
              </a:solidFill>
              <a:latin typeface="Arial"/>
              <a:ea typeface="Arial"/>
              <a:cs typeface="Arial"/>
              <a:sym typeface="Arial"/>
            </a:endParaRPr>
          </a:p>
        </p:txBody>
      </p:sp>
      <p:sp>
        <p:nvSpPr>
          <p:cNvPr id="263" name="Google Shape;26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8b3d4218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18b3d42187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218b3d42187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3" name="Google Shape;28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Calibri"/>
                <a:ea typeface="Calibri"/>
                <a:cs typeface="Calibri"/>
                <a:sym typeface="Calibri"/>
              </a:rPr>
              <a:t>So, what is FORRT? FORRT is an organization that started in 2018 in discussion of the Society for Improvement of Psychological Science. In the last 3 years, the organization has profoundly increased, counting today with more than 246 scholars (mostly ERC) in different academic fields and disciplines. </a:t>
            </a:r>
            <a:endParaRPr sz="1200" b="0" i="0" u="none" strike="noStrike" cap="none" dirty="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endParaRPr sz="1200" dirty="0">
              <a:solidFill>
                <a:schemeClr val="dk1"/>
              </a:solidFill>
              <a:latin typeface="Arial"/>
              <a:ea typeface="Arial"/>
              <a:cs typeface="Arial"/>
              <a:sym typeface="Arial"/>
            </a:endParaRPr>
          </a:p>
        </p:txBody>
      </p:sp>
      <p:sp>
        <p:nvSpPr>
          <p:cNvPr id="125" name="Google Shape;12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latin typeface="Arial"/>
                <a:ea typeface="Arial"/>
                <a:cs typeface="Arial"/>
                <a:sym typeface="Arial"/>
              </a:rPr>
              <a:t>https://msgrose-hodge.github.io/ND/Community%20Psychology%20-%20Diversity.html</a:t>
            </a:r>
            <a:endParaRPr sz="1200">
              <a:solidFill>
                <a:schemeClr val="dk1"/>
              </a:solidFill>
              <a:latin typeface="Arial"/>
              <a:ea typeface="Arial"/>
              <a:cs typeface="Arial"/>
              <a:sym typeface="Arial"/>
            </a:endParaRPr>
          </a:p>
        </p:txBody>
      </p:sp>
      <p:sp>
        <p:nvSpPr>
          <p:cNvPr id="299" name="Google Shape;29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a:solidFill>
                <a:schemeClr val="dk1"/>
              </a:solidFill>
              <a:latin typeface="Arial"/>
              <a:ea typeface="Arial"/>
              <a:cs typeface="Arial"/>
              <a:sym typeface="Arial"/>
            </a:endParaRPr>
          </a:p>
        </p:txBody>
      </p:sp>
      <p:sp>
        <p:nvSpPr>
          <p:cNvPr id="311" name="Google Shape;31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b688a2a85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b688a2a85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1b688a2a85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8b3d4218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18b3d42187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218b3d42187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So, I would like to conclude by saying that FORRT has many other initiatives, so please check our website if you are interested in discovering more initiatives and pedagogies and follow us on twitter for more updates. I would also encourage you to have a look at our publication page in case you would like to read our more recent publications on open scholarship and open educational resources. </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addition, we always welcome and appreciate new members at any career stage and from any discipline who are interested in open scholarship. If this presentation caught your interest and attention, please join our community in our slack channel. We would be happy to have you! Thank you very much for your attention and if there are any questions, please feel free to email us. </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endParaRPr sz="1200">
              <a:solidFill>
                <a:schemeClr val="dk1"/>
              </a:solidFill>
              <a:latin typeface="Arial"/>
              <a:ea typeface="Arial"/>
              <a:cs typeface="Arial"/>
              <a:sym typeface="Arial"/>
            </a:endParaRPr>
          </a:p>
        </p:txBody>
      </p:sp>
      <p:sp>
        <p:nvSpPr>
          <p:cNvPr id="333" name="Google Shape;33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18b3d42187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18b3d42187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18b3d42187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FORRT’s main goal is to build, together with educators, a path towards the incremental adoption of principled teaching and mentoring practices.</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FORRT also aims to generate a conversation about the ethics and social impact of a higher-education focused on openness, epistemic uncertainty and research credibility.</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Finally, FORRT also responds to calls to consider open scholarship as inclusive scholarship. FORRT tries to promote a discussion about the perceived importance attributed to different academic activities (for example, think of how research tends to be overvalued to the detriment of teaching) and advocate for greater institutional recognition of educational resources.</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endParaRPr sz="1200">
              <a:solidFill>
                <a:schemeClr val="dk1"/>
              </a:solidFill>
              <a:latin typeface="Arial"/>
              <a:ea typeface="Arial"/>
              <a:cs typeface="Arial"/>
              <a:sym typeface="Arial"/>
            </a:endParaRPr>
          </a:p>
        </p:txBody>
      </p:sp>
      <p:sp>
        <p:nvSpPr>
          <p:cNvPr id="133" name="Google Shape;1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We have identified 7 clusters. </a:t>
            </a:r>
            <a:r>
              <a:rPr lang="en-US" sz="1200" b="0" i="0" u="none" strike="noStrike" cap="none">
                <a:solidFill>
                  <a:schemeClr val="dk1"/>
                </a:solidFill>
                <a:latin typeface="Calibri"/>
                <a:ea typeface="Calibri"/>
                <a:cs typeface="Calibri"/>
                <a:sym typeface="Calibri"/>
              </a:rPr>
              <a:t>Each cluster is further broken down into sub-categories to provide educators with useful information on the extent of open scholarship, and topics connected to one another. </a:t>
            </a:r>
            <a:endParaRPr/>
          </a:p>
        </p:txBody>
      </p:sp>
      <p:sp>
        <p:nvSpPr>
          <p:cNvPr id="141" name="Google Shape;14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a:solidFill>
                <a:schemeClr val="dk1"/>
              </a:solidFill>
              <a:latin typeface="Arial"/>
              <a:ea typeface="Arial"/>
              <a:cs typeface="Arial"/>
              <a:sym typeface="Arial"/>
            </a:endParaRPr>
          </a:p>
        </p:txBody>
      </p:sp>
      <p:sp>
        <p:nvSpPr>
          <p:cNvPr id="148" name="Google Shape;14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a:solidFill>
                <a:schemeClr val="dk1"/>
              </a:solidFill>
              <a:latin typeface="Arial"/>
              <a:ea typeface="Arial"/>
              <a:cs typeface="Arial"/>
              <a:sym typeface="Arial"/>
            </a:endParaRPr>
          </a:p>
        </p:txBody>
      </p:sp>
      <p:sp>
        <p:nvSpPr>
          <p:cNvPr id="157" name="Google Shape;15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a:solidFill>
                <a:schemeClr val="dk1"/>
              </a:solidFill>
              <a:latin typeface="Arial"/>
              <a:ea typeface="Arial"/>
              <a:cs typeface="Arial"/>
              <a:sym typeface="Arial"/>
            </a:endParaRPr>
          </a:p>
        </p:txBody>
      </p:sp>
      <p:sp>
        <p:nvSpPr>
          <p:cNvPr id="166" name="Google Shape;16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a:p>
            <a:pPr marL="457200" marR="0" lvl="0" indent="-228600" algn="l" rtl="0">
              <a:lnSpc>
                <a:spcPct val="100000"/>
              </a:lnSpc>
              <a:spcBef>
                <a:spcPts val="0"/>
              </a:spcBef>
              <a:spcAft>
                <a:spcPts val="0"/>
              </a:spcAft>
              <a:buSzPts val="1400"/>
              <a:buNone/>
            </a:pPr>
            <a:r>
              <a:rPr lang="en-US">
                <a:latin typeface="Arial"/>
                <a:ea typeface="Arial"/>
                <a:cs typeface="Arial"/>
                <a:sym typeface="Arial"/>
              </a:rPr>
              <a:t>https://docs.google.com/spreadsheets/d/1OnfQB1OqC00OflwTuRPBhG5NfX-_oLxxoTM_F_J5t5c/edit#gid=699666261</a:t>
            </a:r>
            <a:endParaRPr>
              <a:latin typeface="Arial"/>
              <a:ea typeface="Arial"/>
              <a:cs typeface="Arial"/>
              <a:sym typeface="Arial"/>
            </a:endParaRPr>
          </a:p>
        </p:txBody>
      </p:sp>
      <p:sp>
        <p:nvSpPr>
          <p:cNvPr id="176" name="Google Shape;17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18b3d42187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18b3d42187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218b3d42187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9"/>
        <p:cNvGrpSpPr/>
        <p:nvPr/>
      </p:nvGrpSpPr>
      <p:grpSpPr>
        <a:xfrm>
          <a:off x="0" y="0"/>
          <a:ext cx="0" cy="0"/>
          <a:chOff x="0" y="0"/>
          <a:chExt cx="0" cy="0"/>
        </a:xfrm>
      </p:grpSpPr>
      <p:grpSp>
        <p:nvGrpSpPr>
          <p:cNvPr id="20" name="Google Shape;20;p22"/>
          <p:cNvGrpSpPr/>
          <p:nvPr/>
        </p:nvGrpSpPr>
        <p:grpSpPr>
          <a:xfrm>
            <a:off x="0" y="3175"/>
            <a:ext cx="12198350" cy="6875463"/>
            <a:chOff x="0" y="3175"/>
            <a:chExt cx="12198350" cy="6875463"/>
          </a:xfrm>
        </p:grpSpPr>
        <p:sp>
          <p:nvSpPr>
            <p:cNvPr id="21" name="Google Shape;21;p22"/>
            <p:cNvSpPr/>
            <p:nvPr/>
          </p:nvSpPr>
          <p:spPr>
            <a:xfrm>
              <a:off x="0" y="3175"/>
              <a:ext cx="12192000" cy="6862763"/>
            </a:xfrm>
            <a:custGeom>
              <a:avLst/>
              <a:gdLst/>
              <a:ahLst/>
              <a:cxnLst/>
              <a:rect l="l" t="t" r="r" b="b"/>
              <a:pathLst>
                <a:path w="3840" h="2160" extrusionOk="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2"/>
            <p:cNvSpPr/>
            <p:nvPr/>
          </p:nvSpPr>
          <p:spPr>
            <a:xfrm>
              <a:off x="0" y="3175"/>
              <a:ext cx="12192000" cy="6862763"/>
            </a:xfrm>
            <a:custGeom>
              <a:avLst/>
              <a:gdLst/>
              <a:ahLst/>
              <a:cxnLst/>
              <a:rect l="l" t="t" r="r" b="b"/>
              <a:pathLst>
                <a:path w="3840" h="2160" extrusionOk="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2"/>
            <p:cNvSpPr/>
            <p:nvPr/>
          </p:nvSpPr>
          <p:spPr>
            <a:xfrm>
              <a:off x="0" y="3175"/>
              <a:ext cx="12198350" cy="6875463"/>
            </a:xfrm>
            <a:custGeom>
              <a:avLst/>
              <a:gdLst/>
              <a:ahLst/>
              <a:cxnLst/>
              <a:rect l="l" t="t" r="r" b="b"/>
              <a:pathLst>
                <a:path w="3840" h="2163" extrusionOk="0">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24;p22"/>
          <p:cNvSpPr txBox="1">
            <a:spLocks noGrp="1"/>
          </p:cNvSpPr>
          <p:nvPr>
            <p:ph type="dt" idx="10"/>
          </p:nvPr>
        </p:nvSpPr>
        <p:spPr>
          <a:xfrm>
            <a:off x="8973319" y="6442524"/>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032210" y="6442524"/>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466432" y="6442524"/>
            <a:ext cx="2755378"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464B56"/>
                </a:solidFill>
                <a:latin typeface="Century Schoolbook"/>
                <a:ea typeface="Century Schoolbook"/>
                <a:cs typeface="Century Schoolbook"/>
                <a:sym typeface="Century Schoolbook"/>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464B56"/>
                </a:solidFill>
                <a:latin typeface="Century Schoolbook"/>
                <a:ea typeface="Century Schoolbook"/>
                <a:cs typeface="Century Schoolbook"/>
                <a:sym typeface="Century Schoolbook"/>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464B56"/>
                </a:solidFill>
                <a:latin typeface="Century Schoolbook"/>
                <a:ea typeface="Century Schoolbook"/>
                <a:cs typeface="Century Schoolbook"/>
                <a:sym typeface="Century Schoolbook"/>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464B56"/>
                </a:solidFill>
                <a:latin typeface="Century Schoolbook"/>
                <a:ea typeface="Century Schoolbook"/>
                <a:cs typeface="Century Schoolbook"/>
                <a:sym typeface="Century Schoolbook"/>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464B56"/>
                </a:solidFill>
                <a:latin typeface="Century Schoolbook"/>
                <a:ea typeface="Century Schoolbook"/>
                <a:cs typeface="Century Schoolbook"/>
                <a:sym typeface="Century Schoolbook"/>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464B56"/>
                </a:solidFill>
                <a:latin typeface="Century Schoolbook"/>
                <a:ea typeface="Century Schoolbook"/>
                <a:cs typeface="Century Schoolbook"/>
                <a:sym typeface="Century Schoolbook"/>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464B56"/>
                </a:solidFill>
                <a:latin typeface="Century Schoolbook"/>
                <a:ea typeface="Century Schoolbook"/>
                <a:cs typeface="Century Schoolbook"/>
                <a:sym typeface="Century Schoolbook"/>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464B56"/>
                </a:solidFill>
                <a:latin typeface="Century Schoolbook"/>
                <a:ea typeface="Century Schoolbook"/>
                <a:cs typeface="Century Schoolbook"/>
                <a:sym typeface="Century Schoolbook"/>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464B56"/>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22"/>
          <p:cNvSpPr/>
          <p:nvPr/>
        </p:nvSpPr>
        <p:spPr>
          <a:xfrm>
            <a:off x="4456113" y="31750"/>
            <a:ext cx="0" cy="1588"/>
          </a:xfrm>
          <a:custGeom>
            <a:avLst/>
            <a:gdLst/>
            <a:ahLst/>
            <a:cxnLst/>
            <a:rect l="l" t="t" r="r" b="b"/>
            <a:pathLst>
              <a:path w="2" h="2" extrusionOk="0">
                <a:moveTo>
                  <a:pt x="0" y="0"/>
                </a:moveTo>
                <a:lnTo>
                  <a:pt x="0" y="0"/>
                </a:lnTo>
                <a:lnTo>
                  <a:pt x="0" y="2"/>
                </a:lnTo>
                <a:lnTo>
                  <a:pt x="0" y="0"/>
                </a:lnTo>
                <a:close/>
              </a:path>
            </a:pathLst>
          </a:custGeom>
          <a:solidFill>
            <a:srgbClr val="30466D"/>
          </a:solidFill>
          <a:ln w="9525" cap="flat" cmpd="sng">
            <a:solidFill>
              <a:srgbClr val="30466D"/>
            </a:solidFill>
            <a:prstDash val="solid"/>
            <a:round/>
            <a:headEnd type="none" w="sm" len="sm"/>
            <a:tailEnd type="none" w="sm" len="sm"/>
          </a:ln>
        </p:spPr>
      </p:sp>
      <p:grpSp>
        <p:nvGrpSpPr>
          <p:cNvPr id="28" name="Google Shape;28;p22" title="Text Container Shape"/>
          <p:cNvGrpSpPr/>
          <p:nvPr/>
        </p:nvGrpSpPr>
        <p:grpSpPr>
          <a:xfrm>
            <a:off x="7320300" y="467784"/>
            <a:ext cx="4875213" cy="5922963"/>
            <a:chOff x="7320300" y="467784"/>
            <a:chExt cx="4875213" cy="5922963"/>
          </a:xfrm>
        </p:grpSpPr>
        <p:sp>
          <p:nvSpPr>
            <p:cNvPr id="29" name="Google Shape;29;p22"/>
            <p:cNvSpPr/>
            <p:nvPr/>
          </p:nvSpPr>
          <p:spPr>
            <a:xfrm>
              <a:off x="7320300" y="467784"/>
              <a:ext cx="4875213" cy="5922963"/>
            </a:xfrm>
            <a:custGeom>
              <a:avLst/>
              <a:gdLst/>
              <a:ahLst/>
              <a:cxnLst/>
              <a:rect l="l" t="t" r="r" b="b"/>
              <a:pathLst>
                <a:path w="3071" h="3731" extrusionOk="0">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rgbClr val="474A55"/>
            </a:solidFill>
            <a:ln>
              <a:noFill/>
            </a:ln>
          </p:spPr>
        </p:sp>
        <p:sp>
          <p:nvSpPr>
            <p:cNvPr id="30" name="Google Shape;30;p22"/>
            <p:cNvSpPr/>
            <p:nvPr/>
          </p:nvSpPr>
          <p:spPr>
            <a:xfrm>
              <a:off x="7505469" y="661988"/>
              <a:ext cx="4686300" cy="5543550"/>
            </a:xfrm>
            <a:custGeom>
              <a:avLst/>
              <a:gdLst/>
              <a:ahLst/>
              <a:cxnLst/>
              <a:rect l="l" t="t" r="r" b="b"/>
              <a:pathLst>
                <a:path w="2952" h="3492" extrusionOk="0">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lt2"/>
            </a:solidFill>
            <a:ln>
              <a:noFill/>
            </a:ln>
          </p:spPr>
        </p:sp>
        <p:cxnSp>
          <p:nvCxnSpPr>
            <p:cNvPr id="31" name="Google Shape;31;p22"/>
            <p:cNvCxnSpPr/>
            <p:nvPr/>
          </p:nvCxnSpPr>
          <p:spPr>
            <a:xfrm>
              <a:off x="8013399" y="4629095"/>
              <a:ext cx="694944" cy="0"/>
            </a:xfrm>
            <a:prstGeom prst="straightConnector1">
              <a:avLst/>
            </a:prstGeom>
            <a:noFill/>
            <a:ln w="38100" cap="flat" cmpd="sng">
              <a:solidFill>
                <a:schemeClr val="lt2"/>
              </a:solidFill>
              <a:prstDash val="solid"/>
              <a:round/>
              <a:headEnd type="none" w="sm" len="sm"/>
              <a:tailEnd type="none" w="sm" len="sm"/>
            </a:ln>
          </p:spPr>
        </p:cxnSp>
      </p:grpSp>
      <p:sp>
        <p:nvSpPr>
          <p:cNvPr id="32" name="Google Shape;32;p22"/>
          <p:cNvSpPr txBox="1">
            <a:spLocks noGrp="1"/>
          </p:cNvSpPr>
          <p:nvPr>
            <p:ph type="ctrTitle"/>
          </p:nvPr>
        </p:nvSpPr>
        <p:spPr>
          <a:xfrm>
            <a:off x="7920752" y="1023867"/>
            <a:ext cx="3793678" cy="3349641"/>
          </a:xfrm>
          <a:prstGeom prst="rect">
            <a:avLst/>
          </a:prstGeom>
          <a:noFill/>
          <a:ln>
            <a:noFill/>
          </a:ln>
        </p:spPr>
        <p:txBody>
          <a:bodyPr spcFirstLastPara="1" wrap="square" lIns="91425" tIns="45700" rIns="91425" bIns="45700" anchor="t" anchorCtr="0">
            <a:normAutofit/>
          </a:bodyPr>
          <a:lstStyle>
            <a:lvl1pPr lvl="0" algn="l">
              <a:lnSpc>
                <a:spcPct val="105000"/>
              </a:lnSpc>
              <a:spcBef>
                <a:spcPts val="0"/>
              </a:spcBef>
              <a:spcAft>
                <a:spcPts val="0"/>
              </a:spcAft>
              <a:buClr>
                <a:schemeClr val="lt2"/>
              </a:buClr>
              <a:buSzPts val="3900"/>
              <a:buFont typeface="Century Schoolbook"/>
              <a:buNone/>
              <a:defRPr sz="39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2"/>
          <p:cNvSpPr txBox="1">
            <a:spLocks noGrp="1"/>
          </p:cNvSpPr>
          <p:nvPr>
            <p:ph type="subTitle" idx="1"/>
          </p:nvPr>
        </p:nvSpPr>
        <p:spPr>
          <a:xfrm>
            <a:off x="7920752" y="4945377"/>
            <a:ext cx="3793678" cy="1037760"/>
          </a:xfrm>
          <a:prstGeom prst="rect">
            <a:avLst/>
          </a:prstGeom>
          <a:noFill/>
          <a:ln>
            <a:noFill/>
          </a:ln>
        </p:spPr>
        <p:txBody>
          <a:bodyPr spcFirstLastPara="1" wrap="square" lIns="91425" tIns="45700" rIns="91425" bIns="45700" anchor="t" anchorCtr="0">
            <a:normAutofit/>
          </a:bodyPr>
          <a:lstStyle>
            <a:lvl1pPr lvl="0" algn="l">
              <a:lnSpc>
                <a:spcPct val="130000"/>
              </a:lnSpc>
              <a:spcBef>
                <a:spcPts val="930"/>
              </a:spcBef>
              <a:spcAft>
                <a:spcPts val="0"/>
              </a:spcAft>
              <a:buClr>
                <a:schemeClr val="lt2"/>
              </a:buClr>
              <a:buSzPts val="2000"/>
              <a:buNone/>
              <a:defRPr sz="2000">
                <a:solidFill>
                  <a:schemeClr val="lt2"/>
                </a:solidFill>
              </a:defRPr>
            </a:lvl1pPr>
            <a:lvl2pPr lvl="1" algn="ctr">
              <a:lnSpc>
                <a:spcPct val="111000"/>
              </a:lnSpc>
              <a:spcBef>
                <a:spcPts val="930"/>
              </a:spcBef>
              <a:spcAft>
                <a:spcPts val="0"/>
              </a:spcAft>
              <a:buClr>
                <a:srgbClr val="464B56"/>
              </a:buClr>
              <a:buSzPts val="2000"/>
              <a:buNone/>
              <a:defRPr sz="2000"/>
            </a:lvl2pPr>
            <a:lvl3pPr lvl="2" algn="ctr">
              <a:lnSpc>
                <a:spcPct val="111000"/>
              </a:lnSpc>
              <a:spcBef>
                <a:spcPts val="930"/>
              </a:spcBef>
              <a:spcAft>
                <a:spcPts val="0"/>
              </a:spcAft>
              <a:buClr>
                <a:srgbClr val="464B56"/>
              </a:buClr>
              <a:buSzPts val="1800"/>
              <a:buNone/>
              <a:defRPr sz="1800"/>
            </a:lvl3pPr>
            <a:lvl4pPr lvl="3" algn="ctr">
              <a:lnSpc>
                <a:spcPct val="111000"/>
              </a:lnSpc>
              <a:spcBef>
                <a:spcPts val="930"/>
              </a:spcBef>
              <a:spcAft>
                <a:spcPts val="0"/>
              </a:spcAft>
              <a:buClr>
                <a:srgbClr val="464B56"/>
              </a:buClr>
              <a:buSzPts val="1600"/>
              <a:buNone/>
              <a:defRPr sz="1600"/>
            </a:lvl4pPr>
            <a:lvl5pPr lvl="4" algn="ctr">
              <a:lnSpc>
                <a:spcPct val="111000"/>
              </a:lnSpc>
              <a:spcBef>
                <a:spcPts val="930"/>
              </a:spcBef>
              <a:spcAft>
                <a:spcPts val="0"/>
              </a:spcAft>
              <a:buClr>
                <a:srgbClr val="464B56"/>
              </a:buClr>
              <a:buSzPts val="1600"/>
              <a:buNone/>
              <a:defRPr sz="1600"/>
            </a:lvl5pPr>
            <a:lvl6pPr lvl="5" algn="ctr">
              <a:lnSpc>
                <a:spcPct val="111000"/>
              </a:lnSpc>
              <a:spcBef>
                <a:spcPts val="930"/>
              </a:spcBef>
              <a:spcAft>
                <a:spcPts val="0"/>
              </a:spcAft>
              <a:buClr>
                <a:srgbClr val="474A55"/>
              </a:buClr>
              <a:buSzPts val="1600"/>
              <a:buNone/>
              <a:defRPr sz="1600"/>
            </a:lvl6pPr>
            <a:lvl7pPr lvl="6" algn="ctr">
              <a:lnSpc>
                <a:spcPct val="111000"/>
              </a:lnSpc>
              <a:spcBef>
                <a:spcPts val="930"/>
              </a:spcBef>
              <a:spcAft>
                <a:spcPts val="0"/>
              </a:spcAft>
              <a:buClr>
                <a:srgbClr val="474A55"/>
              </a:buClr>
              <a:buSzPts val="1600"/>
              <a:buNone/>
              <a:defRPr sz="1600"/>
            </a:lvl7pPr>
            <a:lvl8pPr lvl="7" algn="ctr">
              <a:lnSpc>
                <a:spcPct val="111000"/>
              </a:lnSpc>
              <a:spcBef>
                <a:spcPts val="930"/>
              </a:spcBef>
              <a:spcAft>
                <a:spcPts val="0"/>
              </a:spcAft>
              <a:buClr>
                <a:srgbClr val="474A55"/>
              </a:buClr>
              <a:buSzPts val="1600"/>
              <a:buNone/>
              <a:defRPr sz="1600"/>
            </a:lvl8pPr>
            <a:lvl9pPr lvl="8" algn="ctr">
              <a:lnSpc>
                <a:spcPct val="111000"/>
              </a:lnSpc>
              <a:spcBef>
                <a:spcPts val="930"/>
              </a:spcBef>
              <a:spcAft>
                <a:spcPts val="0"/>
              </a:spcAft>
              <a:buClr>
                <a:srgbClr val="474A55"/>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31"/>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lvl1pPr lvl="0" algn="l">
              <a:lnSpc>
                <a:spcPct val="99000"/>
              </a:lnSpc>
              <a:spcBef>
                <a:spcPts val="0"/>
              </a:spcBef>
              <a:spcAft>
                <a:spcPts val="0"/>
              </a:spcAft>
              <a:buClr>
                <a:srgbClr val="464B5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31"/>
          <p:cNvSpPr txBox="1">
            <a:spLocks noGrp="1"/>
          </p:cNvSpPr>
          <p:nvPr>
            <p:ph type="body" idx="1"/>
          </p:nvPr>
        </p:nvSpPr>
        <p:spPr>
          <a:xfrm rot="5400000">
            <a:off x="5493234" y="-121133"/>
            <a:ext cx="3651504" cy="8770571"/>
          </a:xfrm>
          <a:prstGeom prst="rect">
            <a:avLst/>
          </a:prstGeom>
          <a:noFill/>
          <a:ln>
            <a:noFill/>
          </a:ln>
        </p:spPr>
        <p:txBody>
          <a:bodyPr spcFirstLastPara="1" wrap="square" lIns="91425" tIns="45700" rIns="91425" bIns="45700" anchor="t" anchorCtr="0">
            <a:normAutofit/>
          </a:bodyPr>
          <a:lstStyle>
            <a:lvl1pPr marL="457200" lvl="0" indent="-342900" algn="l">
              <a:lnSpc>
                <a:spcPct val="111000"/>
              </a:lnSpc>
              <a:spcBef>
                <a:spcPts val="930"/>
              </a:spcBef>
              <a:spcAft>
                <a:spcPts val="0"/>
              </a:spcAft>
              <a:buClr>
                <a:srgbClr val="464B56"/>
              </a:buClr>
              <a:buSzPts val="1800"/>
              <a:buChar char="–"/>
              <a:defRPr/>
            </a:lvl1pPr>
            <a:lvl2pPr marL="914400" lvl="1" indent="-342900" algn="l">
              <a:lnSpc>
                <a:spcPct val="111000"/>
              </a:lnSpc>
              <a:spcBef>
                <a:spcPts val="930"/>
              </a:spcBef>
              <a:spcAft>
                <a:spcPts val="0"/>
              </a:spcAft>
              <a:buClr>
                <a:srgbClr val="464B56"/>
              </a:buClr>
              <a:buSzPts val="1800"/>
              <a:buChar char="–"/>
              <a:defRPr/>
            </a:lvl2pPr>
            <a:lvl3pPr marL="1371600" lvl="2" indent="-342900" algn="l">
              <a:lnSpc>
                <a:spcPct val="111000"/>
              </a:lnSpc>
              <a:spcBef>
                <a:spcPts val="930"/>
              </a:spcBef>
              <a:spcAft>
                <a:spcPts val="0"/>
              </a:spcAft>
              <a:buClr>
                <a:srgbClr val="464B56"/>
              </a:buClr>
              <a:buSzPts val="1800"/>
              <a:buChar char="–"/>
              <a:defRPr/>
            </a:lvl3pPr>
            <a:lvl4pPr marL="1828800" lvl="3" indent="-342900" algn="l">
              <a:lnSpc>
                <a:spcPct val="111000"/>
              </a:lnSpc>
              <a:spcBef>
                <a:spcPts val="930"/>
              </a:spcBef>
              <a:spcAft>
                <a:spcPts val="0"/>
              </a:spcAft>
              <a:buClr>
                <a:srgbClr val="464B56"/>
              </a:buClr>
              <a:buSzPts val="1800"/>
              <a:buChar char="–"/>
              <a:defRPr/>
            </a:lvl4pPr>
            <a:lvl5pPr marL="2286000" lvl="4" indent="-342900" algn="l">
              <a:lnSpc>
                <a:spcPct val="111000"/>
              </a:lnSpc>
              <a:spcBef>
                <a:spcPts val="930"/>
              </a:spcBef>
              <a:spcAft>
                <a:spcPts val="0"/>
              </a:spcAft>
              <a:buClr>
                <a:srgbClr val="464B56"/>
              </a:buClr>
              <a:buSzPts val="1800"/>
              <a:buChar char="–"/>
              <a:defRPr/>
            </a:lvl5pPr>
            <a:lvl6pPr marL="2743200" lvl="5" indent="-342900" algn="l">
              <a:lnSpc>
                <a:spcPct val="111000"/>
              </a:lnSpc>
              <a:spcBef>
                <a:spcPts val="930"/>
              </a:spcBef>
              <a:spcAft>
                <a:spcPts val="0"/>
              </a:spcAft>
              <a:buClr>
                <a:srgbClr val="474A55"/>
              </a:buClr>
              <a:buSzPts val="1800"/>
              <a:buChar char="–"/>
              <a:defRPr/>
            </a:lvl6pPr>
            <a:lvl7pPr marL="3200400" lvl="6" indent="-342900" algn="l">
              <a:lnSpc>
                <a:spcPct val="111000"/>
              </a:lnSpc>
              <a:spcBef>
                <a:spcPts val="930"/>
              </a:spcBef>
              <a:spcAft>
                <a:spcPts val="0"/>
              </a:spcAft>
              <a:buClr>
                <a:srgbClr val="474A55"/>
              </a:buClr>
              <a:buSzPts val="1800"/>
              <a:buChar char="–"/>
              <a:defRPr/>
            </a:lvl7pPr>
            <a:lvl8pPr marL="3657600" lvl="7" indent="-342900" algn="l">
              <a:lnSpc>
                <a:spcPct val="111000"/>
              </a:lnSpc>
              <a:spcBef>
                <a:spcPts val="930"/>
              </a:spcBef>
              <a:spcAft>
                <a:spcPts val="0"/>
              </a:spcAft>
              <a:buClr>
                <a:srgbClr val="474A55"/>
              </a:buClr>
              <a:buSzPts val="1800"/>
              <a:buChar char="–"/>
              <a:defRPr/>
            </a:lvl8pPr>
            <a:lvl9pPr marL="4114800" lvl="8" indent="-342900" algn="l">
              <a:lnSpc>
                <a:spcPct val="111000"/>
              </a:lnSpc>
              <a:spcBef>
                <a:spcPts val="930"/>
              </a:spcBef>
              <a:spcAft>
                <a:spcPts val="0"/>
              </a:spcAft>
              <a:buClr>
                <a:srgbClr val="474A55"/>
              </a:buClr>
              <a:buSzPts val="1800"/>
              <a:buChar char="–"/>
              <a:defRPr/>
            </a:lvl9pPr>
          </a:lstStyle>
          <a:p>
            <a:endParaRPr/>
          </a:p>
        </p:txBody>
      </p:sp>
      <p:sp>
        <p:nvSpPr>
          <p:cNvPr id="98" name="Google Shape;98;p31"/>
          <p:cNvSpPr txBox="1">
            <a:spLocks noGrp="1"/>
          </p:cNvSpPr>
          <p:nvPr>
            <p:ph type="dt" idx="10"/>
          </p:nvPr>
        </p:nvSpPr>
        <p:spPr>
          <a:xfrm>
            <a:off x="8961071" y="629661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1"/>
          <p:cNvSpPr txBox="1">
            <a:spLocks noGrp="1"/>
          </p:cNvSpPr>
          <p:nvPr>
            <p:ph type="ftr" idx="11"/>
          </p:nvPr>
        </p:nvSpPr>
        <p:spPr>
          <a:xfrm>
            <a:off x="2933699" y="6296615"/>
            <a:ext cx="566737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31"/>
          <p:cNvSpPr txBox="1">
            <a:spLocks noGrp="1"/>
          </p:cNvSpPr>
          <p:nvPr>
            <p:ph type="sldNum" idx="12"/>
          </p:nvPr>
        </p:nvSpPr>
        <p:spPr>
          <a:xfrm>
            <a:off x="512999" y="723328"/>
            <a:ext cx="1884348" cy="60426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1"/>
        <p:cNvGrpSpPr/>
        <p:nvPr/>
      </p:nvGrpSpPr>
      <p:grpSpPr>
        <a:xfrm>
          <a:off x="0" y="0"/>
          <a:ext cx="0" cy="0"/>
          <a:chOff x="0" y="0"/>
          <a:chExt cx="0" cy="0"/>
        </a:xfrm>
      </p:grpSpPr>
      <p:grpSp>
        <p:nvGrpSpPr>
          <p:cNvPr id="102" name="Google Shape;102;p32" title="Feather"/>
          <p:cNvGrpSpPr/>
          <p:nvPr/>
        </p:nvGrpSpPr>
        <p:grpSpPr>
          <a:xfrm>
            <a:off x="400714" y="362425"/>
            <a:ext cx="3495979" cy="6204388"/>
            <a:chOff x="400714" y="362425"/>
            <a:chExt cx="3495979" cy="6204388"/>
          </a:xfrm>
        </p:grpSpPr>
        <p:sp>
          <p:nvSpPr>
            <p:cNvPr id="103" name="Google Shape;103;p32"/>
            <p:cNvSpPr/>
            <p:nvPr/>
          </p:nvSpPr>
          <p:spPr>
            <a:xfrm>
              <a:off x="400714" y="362425"/>
              <a:ext cx="2218442" cy="6204388"/>
            </a:xfrm>
            <a:custGeom>
              <a:avLst/>
              <a:gdLst/>
              <a:ahLst/>
              <a:cxnLst/>
              <a:rect l="l" t="t" r="r" b="b"/>
              <a:pathLst>
                <a:path w="697" h="1954" extrusionOk="0">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D0CDBB">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2"/>
            <p:cNvSpPr/>
            <p:nvPr/>
          </p:nvSpPr>
          <p:spPr>
            <a:xfrm>
              <a:off x="1133752" y="1810138"/>
              <a:ext cx="2762941" cy="4746626"/>
            </a:xfrm>
            <a:custGeom>
              <a:avLst/>
              <a:gdLst/>
              <a:ahLst/>
              <a:cxnLst/>
              <a:rect l="l" t="t" r="r" b="b"/>
              <a:pathLst>
                <a:path w="869" h="1495" extrusionOk="0">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D0CDBB">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32"/>
          <p:cNvSpPr txBox="1">
            <a:spLocks noGrp="1"/>
          </p:cNvSpPr>
          <p:nvPr>
            <p:ph type="title"/>
          </p:nvPr>
        </p:nvSpPr>
        <p:spPr>
          <a:xfrm rot="5400000">
            <a:off x="7393812" y="2391190"/>
            <a:ext cx="5339932" cy="1571626"/>
          </a:xfrm>
          <a:prstGeom prst="rect">
            <a:avLst/>
          </a:prstGeom>
          <a:noFill/>
          <a:ln>
            <a:noFill/>
          </a:ln>
        </p:spPr>
        <p:txBody>
          <a:bodyPr spcFirstLastPara="1" wrap="square" lIns="91425" tIns="45700" rIns="91425" bIns="45700" anchor="t" anchorCtr="0">
            <a:normAutofit/>
          </a:bodyPr>
          <a:lstStyle>
            <a:lvl1pPr lvl="0" algn="l">
              <a:lnSpc>
                <a:spcPct val="99000"/>
              </a:lnSpc>
              <a:spcBef>
                <a:spcPts val="0"/>
              </a:spcBef>
              <a:spcAft>
                <a:spcPts val="0"/>
              </a:spcAft>
              <a:buClr>
                <a:srgbClr val="464B5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2"/>
          <p:cNvSpPr txBox="1">
            <a:spLocks noGrp="1"/>
          </p:cNvSpPr>
          <p:nvPr>
            <p:ph type="body" idx="1"/>
          </p:nvPr>
        </p:nvSpPr>
        <p:spPr>
          <a:xfrm rot="5400000">
            <a:off x="3252190" y="205883"/>
            <a:ext cx="5322596" cy="5959577"/>
          </a:xfrm>
          <a:prstGeom prst="rect">
            <a:avLst/>
          </a:prstGeom>
          <a:noFill/>
          <a:ln>
            <a:noFill/>
          </a:ln>
        </p:spPr>
        <p:txBody>
          <a:bodyPr spcFirstLastPara="1" wrap="square" lIns="91425" tIns="45700" rIns="91425" bIns="45700" anchor="t" anchorCtr="0">
            <a:normAutofit/>
          </a:bodyPr>
          <a:lstStyle>
            <a:lvl1pPr marL="457200" lvl="0" indent="-342900" algn="l">
              <a:lnSpc>
                <a:spcPct val="111000"/>
              </a:lnSpc>
              <a:spcBef>
                <a:spcPts val="930"/>
              </a:spcBef>
              <a:spcAft>
                <a:spcPts val="0"/>
              </a:spcAft>
              <a:buClr>
                <a:srgbClr val="464B56"/>
              </a:buClr>
              <a:buSzPts val="1800"/>
              <a:buChar char="–"/>
              <a:defRPr/>
            </a:lvl1pPr>
            <a:lvl2pPr marL="914400" lvl="1" indent="-342900" algn="l">
              <a:lnSpc>
                <a:spcPct val="111000"/>
              </a:lnSpc>
              <a:spcBef>
                <a:spcPts val="930"/>
              </a:spcBef>
              <a:spcAft>
                <a:spcPts val="0"/>
              </a:spcAft>
              <a:buClr>
                <a:srgbClr val="464B56"/>
              </a:buClr>
              <a:buSzPts val="1800"/>
              <a:buChar char="–"/>
              <a:defRPr/>
            </a:lvl2pPr>
            <a:lvl3pPr marL="1371600" lvl="2" indent="-342900" algn="l">
              <a:lnSpc>
                <a:spcPct val="111000"/>
              </a:lnSpc>
              <a:spcBef>
                <a:spcPts val="930"/>
              </a:spcBef>
              <a:spcAft>
                <a:spcPts val="0"/>
              </a:spcAft>
              <a:buClr>
                <a:srgbClr val="464B56"/>
              </a:buClr>
              <a:buSzPts val="1800"/>
              <a:buChar char="–"/>
              <a:defRPr/>
            </a:lvl3pPr>
            <a:lvl4pPr marL="1828800" lvl="3" indent="-342900" algn="l">
              <a:lnSpc>
                <a:spcPct val="111000"/>
              </a:lnSpc>
              <a:spcBef>
                <a:spcPts val="930"/>
              </a:spcBef>
              <a:spcAft>
                <a:spcPts val="0"/>
              </a:spcAft>
              <a:buClr>
                <a:srgbClr val="464B56"/>
              </a:buClr>
              <a:buSzPts val="1800"/>
              <a:buChar char="–"/>
              <a:defRPr/>
            </a:lvl4pPr>
            <a:lvl5pPr marL="2286000" lvl="4" indent="-342900" algn="l">
              <a:lnSpc>
                <a:spcPct val="111000"/>
              </a:lnSpc>
              <a:spcBef>
                <a:spcPts val="930"/>
              </a:spcBef>
              <a:spcAft>
                <a:spcPts val="0"/>
              </a:spcAft>
              <a:buClr>
                <a:srgbClr val="464B56"/>
              </a:buClr>
              <a:buSzPts val="1800"/>
              <a:buChar char="–"/>
              <a:defRPr/>
            </a:lvl5pPr>
            <a:lvl6pPr marL="2743200" lvl="5" indent="-342900" algn="l">
              <a:lnSpc>
                <a:spcPct val="111000"/>
              </a:lnSpc>
              <a:spcBef>
                <a:spcPts val="930"/>
              </a:spcBef>
              <a:spcAft>
                <a:spcPts val="0"/>
              </a:spcAft>
              <a:buClr>
                <a:srgbClr val="474A55"/>
              </a:buClr>
              <a:buSzPts val="1800"/>
              <a:buChar char="–"/>
              <a:defRPr/>
            </a:lvl6pPr>
            <a:lvl7pPr marL="3200400" lvl="6" indent="-342900" algn="l">
              <a:lnSpc>
                <a:spcPct val="111000"/>
              </a:lnSpc>
              <a:spcBef>
                <a:spcPts val="930"/>
              </a:spcBef>
              <a:spcAft>
                <a:spcPts val="0"/>
              </a:spcAft>
              <a:buClr>
                <a:srgbClr val="474A55"/>
              </a:buClr>
              <a:buSzPts val="1800"/>
              <a:buChar char="–"/>
              <a:defRPr/>
            </a:lvl7pPr>
            <a:lvl8pPr marL="3657600" lvl="7" indent="-342900" algn="l">
              <a:lnSpc>
                <a:spcPct val="111000"/>
              </a:lnSpc>
              <a:spcBef>
                <a:spcPts val="930"/>
              </a:spcBef>
              <a:spcAft>
                <a:spcPts val="0"/>
              </a:spcAft>
              <a:buClr>
                <a:srgbClr val="474A55"/>
              </a:buClr>
              <a:buSzPts val="1800"/>
              <a:buChar char="–"/>
              <a:defRPr/>
            </a:lvl8pPr>
            <a:lvl9pPr marL="4114800" lvl="8" indent="-342900" algn="l">
              <a:lnSpc>
                <a:spcPct val="111000"/>
              </a:lnSpc>
              <a:spcBef>
                <a:spcPts val="930"/>
              </a:spcBef>
              <a:spcAft>
                <a:spcPts val="0"/>
              </a:spcAft>
              <a:buClr>
                <a:srgbClr val="474A55"/>
              </a:buClr>
              <a:buSzPts val="1800"/>
              <a:buChar char="–"/>
              <a:defRPr/>
            </a:lvl9pPr>
          </a:lstStyle>
          <a:p>
            <a:endParaRPr/>
          </a:p>
        </p:txBody>
      </p:sp>
      <p:sp>
        <p:nvSpPr>
          <p:cNvPr id="107" name="Google Shape;107;p32"/>
          <p:cNvSpPr txBox="1">
            <a:spLocks noGrp="1"/>
          </p:cNvSpPr>
          <p:nvPr>
            <p:ph type="dt" idx="10"/>
          </p:nvPr>
        </p:nvSpPr>
        <p:spPr>
          <a:xfrm>
            <a:off x="9277965" y="6296615"/>
            <a:ext cx="2505996"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2"/>
          <p:cNvSpPr txBox="1">
            <a:spLocks noGrp="1"/>
          </p:cNvSpPr>
          <p:nvPr>
            <p:ph type="ftr" idx="11"/>
          </p:nvPr>
        </p:nvSpPr>
        <p:spPr>
          <a:xfrm>
            <a:off x="2933699" y="6296615"/>
            <a:ext cx="59595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2"/>
          <p:cNvSpPr txBox="1">
            <a:spLocks noGrp="1"/>
          </p:cNvSpPr>
          <p:nvPr>
            <p:ph type="sldNum" idx="12"/>
          </p:nvPr>
        </p:nvSpPr>
        <p:spPr>
          <a:xfrm rot="5400000">
            <a:off x="8734643" y="2853201"/>
            <a:ext cx="5383267" cy="604269"/>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US"/>
              <a:t>‹#›</a:t>
            </a:fld>
            <a:endParaRPr/>
          </a:p>
        </p:txBody>
      </p:sp>
      <p:cxnSp>
        <p:nvCxnSpPr>
          <p:cNvPr id="110" name="Google Shape;110;p32" title="Rule Line"/>
          <p:cNvCxnSpPr/>
          <p:nvPr/>
        </p:nvCxnSpPr>
        <p:spPr>
          <a:xfrm>
            <a:off x="9111582" y="571502"/>
            <a:ext cx="0" cy="5275467"/>
          </a:xfrm>
          <a:prstGeom prst="straightConnector1">
            <a:avLst/>
          </a:prstGeom>
          <a:noFill/>
          <a:ln w="38100"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lvl1pPr lvl="0" algn="l">
              <a:lnSpc>
                <a:spcPct val="99000"/>
              </a:lnSpc>
              <a:spcBef>
                <a:spcPts val="0"/>
              </a:spcBef>
              <a:spcAft>
                <a:spcPts val="0"/>
              </a:spcAft>
              <a:buClr>
                <a:srgbClr val="464B5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3"/>
          <p:cNvSpPr txBox="1">
            <a:spLocks noGrp="1"/>
          </p:cNvSpPr>
          <p:nvPr>
            <p:ph type="body" idx="1"/>
          </p:nvPr>
        </p:nvSpPr>
        <p:spPr>
          <a:xfrm>
            <a:off x="2933700" y="2438400"/>
            <a:ext cx="8770571" cy="3651504"/>
          </a:xfrm>
          <a:prstGeom prst="rect">
            <a:avLst/>
          </a:prstGeom>
          <a:noFill/>
          <a:ln>
            <a:noFill/>
          </a:ln>
        </p:spPr>
        <p:txBody>
          <a:bodyPr spcFirstLastPara="1" wrap="square" lIns="91425" tIns="45700" rIns="91425" bIns="45700" anchor="t" anchorCtr="0">
            <a:normAutofit/>
          </a:bodyPr>
          <a:lstStyle>
            <a:lvl1pPr marL="457200" lvl="0" indent="-342900" algn="l">
              <a:lnSpc>
                <a:spcPct val="111000"/>
              </a:lnSpc>
              <a:spcBef>
                <a:spcPts val="930"/>
              </a:spcBef>
              <a:spcAft>
                <a:spcPts val="0"/>
              </a:spcAft>
              <a:buClr>
                <a:srgbClr val="464B56"/>
              </a:buClr>
              <a:buSzPts val="1800"/>
              <a:buChar char="–"/>
              <a:defRPr/>
            </a:lvl1pPr>
            <a:lvl2pPr marL="914400" lvl="1" indent="-342900" algn="l">
              <a:lnSpc>
                <a:spcPct val="111000"/>
              </a:lnSpc>
              <a:spcBef>
                <a:spcPts val="930"/>
              </a:spcBef>
              <a:spcAft>
                <a:spcPts val="0"/>
              </a:spcAft>
              <a:buClr>
                <a:srgbClr val="464B56"/>
              </a:buClr>
              <a:buSzPts val="1800"/>
              <a:buChar char="–"/>
              <a:defRPr/>
            </a:lvl2pPr>
            <a:lvl3pPr marL="1371600" lvl="2" indent="-342900" algn="l">
              <a:lnSpc>
                <a:spcPct val="111000"/>
              </a:lnSpc>
              <a:spcBef>
                <a:spcPts val="930"/>
              </a:spcBef>
              <a:spcAft>
                <a:spcPts val="0"/>
              </a:spcAft>
              <a:buClr>
                <a:srgbClr val="464B56"/>
              </a:buClr>
              <a:buSzPts val="1800"/>
              <a:buChar char="–"/>
              <a:defRPr/>
            </a:lvl3pPr>
            <a:lvl4pPr marL="1828800" lvl="3" indent="-342900" algn="l">
              <a:lnSpc>
                <a:spcPct val="111000"/>
              </a:lnSpc>
              <a:spcBef>
                <a:spcPts val="930"/>
              </a:spcBef>
              <a:spcAft>
                <a:spcPts val="0"/>
              </a:spcAft>
              <a:buClr>
                <a:srgbClr val="464B56"/>
              </a:buClr>
              <a:buSzPts val="1800"/>
              <a:buChar char="–"/>
              <a:defRPr/>
            </a:lvl4pPr>
            <a:lvl5pPr marL="2286000" lvl="4" indent="-342900" algn="l">
              <a:lnSpc>
                <a:spcPct val="111000"/>
              </a:lnSpc>
              <a:spcBef>
                <a:spcPts val="930"/>
              </a:spcBef>
              <a:spcAft>
                <a:spcPts val="0"/>
              </a:spcAft>
              <a:buClr>
                <a:srgbClr val="464B56"/>
              </a:buClr>
              <a:buSzPts val="1800"/>
              <a:buChar char="–"/>
              <a:defRPr/>
            </a:lvl5pPr>
            <a:lvl6pPr marL="2743200" lvl="5" indent="-342900" algn="l">
              <a:lnSpc>
                <a:spcPct val="111000"/>
              </a:lnSpc>
              <a:spcBef>
                <a:spcPts val="930"/>
              </a:spcBef>
              <a:spcAft>
                <a:spcPts val="0"/>
              </a:spcAft>
              <a:buClr>
                <a:srgbClr val="474A55"/>
              </a:buClr>
              <a:buSzPts val="1800"/>
              <a:buChar char="–"/>
              <a:defRPr/>
            </a:lvl6pPr>
            <a:lvl7pPr marL="3200400" lvl="6" indent="-342900" algn="l">
              <a:lnSpc>
                <a:spcPct val="111000"/>
              </a:lnSpc>
              <a:spcBef>
                <a:spcPts val="930"/>
              </a:spcBef>
              <a:spcAft>
                <a:spcPts val="0"/>
              </a:spcAft>
              <a:buClr>
                <a:srgbClr val="474A55"/>
              </a:buClr>
              <a:buSzPts val="1800"/>
              <a:buChar char="–"/>
              <a:defRPr/>
            </a:lvl7pPr>
            <a:lvl8pPr marL="3657600" lvl="7" indent="-342900" algn="l">
              <a:lnSpc>
                <a:spcPct val="111000"/>
              </a:lnSpc>
              <a:spcBef>
                <a:spcPts val="930"/>
              </a:spcBef>
              <a:spcAft>
                <a:spcPts val="0"/>
              </a:spcAft>
              <a:buClr>
                <a:srgbClr val="474A55"/>
              </a:buClr>
              <a:buSzPts val="1800"/>
              <a:buChar char="–"/>
              <a:defRPr/>
            </a:lvl8pPr>
            <a:lvl9pPr marL="4114800" lvl="8" indent="-342900" algn="l">
              <a:lnSpc>
                <a:spcPct val="111000"/>
              </a:lnSpc>
              <a:spcBef>
                <a:spcPts val="930"/>
              </a:spcBef>
              <a:spcAft>
                <a:spcPts val="0"/>
              </a:spcAft>
              <a:buClr>
                <a:srgbClr val="474A55"/>
              </a:buClr>
              <a:buSzPts val="1800"/>
              <a:buChar char="–"/>
              <a:defRPr/>
            </a:lvl9pPr>
          </a:lstStyle>
          <a:p>
            <a:endParaRPr/>
          </a:p>
        </p:txBody>
      </p:sp>
      <p:sp>
        <p:nvSpPr>
          <p:cNvPr id="37" name="Google Shape;37;p23"/>
          <p:cNvSpPr txBox="1">
            <a:spLocks noGrp="1"/>
          </p:cNvSpPr>
          <p:nvPr>
            <p:ph type="dt" idx="10"/>
          </p:nvPr>
        </p:nvSpPr>
        <p:spPr>
          <a:xfrm>
            <a:off x="8961071" y="629661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2933699" y="6296615"/>
            <a:ext cx="566737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512999" y="723328"/>
            <a:ext cx="1884348" cy="60426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bg>
      <p:bgPr>
        <a:solidFill>
          <a:schemeClr val="lt2"/>
        </a:solidFill>
        <a:effectLst/>
      </p:bgPr>
    </p:bg>
    <p:spTree>
      <p:nvGrpSpPr>
        <p:cNvPr id="1" name="Shape 40"/>
        <p:cNvGrpSpPr/>
        <p:nvPr/>
      </p:nvGrpSpPr>
      <p:grpSpPr>
        <a:xfrm>
          <a:off x="0" y="0"/>
          <a:ext cx="0" cy="0"/>
          <a:chOff x="0" y="0"/>
          <a:chExt cx="0" cy="0"/>
        </a:xfrm>
      </p:grpSpPr>
      <p:grpSp>
        <p:nvGrpSpPr>
          <p:cNvPr id="41" name="Google Shape;41;p24" title="Feathers"/>
          <p:cNvGrpSpPr/>
          <p:nvPr/>
        </p:nvGrpSpPr>
        <p:grpSpPr>
          <a:xfrm>
            <a:off x="400714" y="362425"/>
            <a:ext cx="3495979" cy="6204388"/>
            <a:chOff x="400714" y="362425"/>
            <a:chExt cx="3495979" cy="6204388"/>
          </a:xfrm>
        </p:grpSpPr>
        <p:sp>
          <p:nvSpPr>
            <p:cNvPr id="42" name="Google Shape;42;p24"/>
            <p:cNvSpPr/>
            <p:nvPr/>
          </p:nvSpPr>
          <p:spPr>
            <a:xfrm>
              <a:off x="400714" y="362425"/>
              <a:ext cx="2218442" cy="6204388"/>
            </a:xfrm>
            <a:custGeom>
              <a:avLst/>
              <a:gdLst/>
              <a:ahLst/>
              <a:cxnLst/>
              <a:rect l="l" t="t" r="r" b="b"/>
              <a:pathLst>
                <a:path w="697" h="1954" extrusionOk="0">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D0CDBB">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4"/>
            <p:cNvSpPr/>
            <p:nvPr/>
          </p:nvSpPr>
          <p:spPr>
            <a:xfrm>
              <a:off x="1133752" y="1810138"/>
              <a:ext cx="2762941" cy="4746626"/>
            </a:xfrm>
            <a:custGeom>
              <a:avLst/>
              <a:gdLst/>
              <a:ahLst/>
              <a:cxnLst/>
              <a:rect l="l" t="t" r="r" b="b"/>
              <a:pathLst>
                <a:path w="869" h="1495" extrusionOk="0">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D0CDBB">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 name="Google Shape;44;p24"/>
          <p:cNvSpPr txBox="1">
            <a:spLocks noGrp="1"/>
          </p:cNvSpPr>
          <p:nvPr>
            <p:ph type="dt" idx="10"/>
          </p:nvPr>
        </p:nvSpPr>
        <p:spPr>
          <a:xfrm>
            <a:off x="8961071" y="629661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4"/>
          <p:cNvSpPr txBox="1">
            <a:spLocks noGrp="1"/>
          </p:cNvSpPr>
          <p:nvPr>
            <p:ph type="ftr" idx="11"/>
          </p:nvPr>
        </p:nvSpPr>
        <p:spPr>
          <a:xfrm>
            <a:off x="2933699" y="6296615"/>
            <a:ext cx="566737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4"/>
          <p:cNvSpPr txBox="1">
            <a:spLocks noGrp="1"/>
          </p:cNvSpPr>
          <p:nvPr>
            <p:ph type="sldNum" idx="12"/>
          </p:nvPr>
        </p:nvSpPr>
        <p:spPr>
          <a:xfrm>
            <a:off x="512999" y="723328"/>
            <a:ext cx="1884348" cy="60426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accent1"/>
        </a:solidFill>
        <a:effectLst/>
      </p:bgPr>
    </p:bg>
    <p:spTree>
      <p:nvGrpSpPr>
        <p:cNvPr id="1" name="Shape 47"/>
        <p:cNvGrpSpPr/>
        <p:nvPr/>
      </p:nvGrpSpPr>
      <p:grpSpPr>
        <a:xfrm>
          <a:off x="0" y="0"/>
          <a:ext cx="0" cy="0"/>
          <a:chOff x="0" y="0"/>
          <a:chExt cx="0" cy="0"/>
        </a:xfrm>
      </p:grpSpPr>
      <p:sp>
        <p:nvSpPr>
          <p:cNvPr id="48" name="Google Shape;48;p25" title="Feather Background"/>
          <p:cNvSpPr/>
          <p:nvPr/>
        </p:nvSpPr>
        <p:spPr>
          <a:xfrm>
            <a:off x="0" y="-4679"/>
            <a:ext cx="12200615" cy="6862679"/>
          </a:xfrm>
          <a:custGeom>
            <a:avLst/>
            <a:gdLst/>
            <a:ahLst/>
            <a:cxnLst/>
            <a:rect l="l" t="t" r="r" b="b"/>
            <a:pathLst>
              <a:path w="3845" h="2161" extrusionOk="0">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rgbClr val="474A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25" title="Text Container Shape"/>
          <p:cNvGrpSpPr/>
          <p:nvPr/>
        </p:nvGrpSpPr>
        <p:grpSpPr>
          <a:xfrm>
            <a:off x="2452688" y="1262063"/>
            <a:ext cx="7286625" cy="4333875"/>
            <a:chOff x="2452688" y="1262063"/>
            <a:chExt cx="7286625" cy="4333875"/>
          </a:xfrm>
        </p:grpSpPr>
        <p:sp>
          <p:nvSpPr>
            <p:cNvPr id="50" name="Google Shape;50;p25"/>
            <p:cNvSpPr/>
            <p:nvPr/>
          </p:nvSpPr>
          <p:spPr>
            <a:xfrm>
              <a:off x="2452688" y="1262063"/>
              <a:ext cx="7286625" cy="4333875"/>
            </a:xfrm>
            <a:custGeom>
              <a:avLst/>
              <a:gdLst/>
              <a:ahLst/>
              <a:cxnLst/>
              <a:rect l="l" t="t" r="r" b="b"/>
              <a:pathLst>
                <a:path w="4590" h="2730" extrusionOk="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lt2"/>
            </a:solidFill>
            <a:ln>
              <a:noFill/>
            </a:ln>
          </p:spPr>
        </p:sp>
        <p:sp>
          <p:nvSpPr>
            <p:cNvPr id="51" name="Google Shape;51;p25"/>
            <p:cNvSpPr/>
            <p:nvPr/>
          </p:nvSpPr>
          <p:spPr>
            <a:xfrm>
              <a:off x="2643188" y="1452563"/>
              <a:ext cx="6905625" cy="3952875"/>
            </a:xfrm>
            <a:custGeom>
              <a:avLst/>
              <a:gdLst/>
              <a:ahLst/>
              <a:cxnLst/>
              <a:rect l="l" t="t" r="r" b="b"/>
              <a:pathLst>
                <a:path w="4350" h="2490" extrusionOk="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a:noFill/>
            </a:ln>
          </p:spPr>
        </p:sp>
        <p:cxnSp>
          <p:nvCxnSpPr>
            <p:cNvPr id="52" name="Google Shape;52;p25"/>
            <p:cNvCxnSpPr/>
            <p:nvPr/>
          </p:nvCxnSpPr>
          <p:spPr>
            <a:xfrm>
              <a:off x="5410200" y="3862794"/>
              <a:ext cx="1371600" cy="0"/>
            </a:xfrm>
            <a:prstGeom prst="straightConnector1">
              <a:avLst/>
            </a:prstGeom>
            <a:noFill/>
            <a:ln w="38100" cap="flat" cmpd="sng">
              <a:solidFill>
                <a:schemeClr val="accent1"/>
              </a:solidFill>
              <a:prstDash val="solid"/>
              <a:round/>
              <a:headEnd type="none" w="sm" len="sm"/>
              <a:tailEnd type="none" w="sm" len="sm"/>
            </a:ln>
          </p:spPr>
        </p:cxnSp>
      </p:grpSp>
      <p:sp>
        <p:nvSpPr>
          <p:cNvPr id="53" name="Google Shape;53;p25"/>
          <p:cNvSpPr txBox="1">
            <a:spLocks noGrp="1"/>
          </p:cNvSpPr>
          <p:nvPr>
            <p:ph type="dt" idx="10"/>
          </p:nvPr>
        </p:nvSpPr>
        <p:spPr>
          <a:xfrm>
            <a:off x="8984743" y="6296730"/>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4040910" y="629673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464076" y="6296730"/>
            <a:ext cx="2781542"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lt2"/>
                </a:solidFill>
                <a:latin typeface="Century Schoolbook"/>
                <a:ea typeface="Century Schoolbook"/>
                <a:cs typeface="Century Schoolbook"/>
                <a:sym typeface="Century Schoolbook"/>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lt2"/>
                </a:solidFill>
                <a:latin typeface="Century Schoolbook"/>
                <a:ea typeface="Century Schoolbook"/>
                <a:cs typeface="Century Schoolbook"/>
                <a:sym typeface="Century Schoolbook"/>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lt2"/>
                </a:solidFill>
                <a:latin typeface="Century Schoolbook"/>
                <a:ea typeface="Century Schoolbook"/>
                <a:cs typeface="Century Schoolbook"/>
                <a:sym typeface="Century Schoolbook"/>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lt2"/>
                </a:solidFill>
                <a:latin typeface="Century Schoolbook"/>
                <a:ea typeface="Century Schoolbook"/>
                <a:cs typeface="Century Schoolbook"/>
                <a:sym typeface="Century Schoolbook"/>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lt2"/>
                </a:solidFill>
                <a:latin typeface="Century Schoolbook"/>
                <a:ea typeface="Century Schoolbook"/>
                <a:cs typeface="Century Schoolbook"/>
                <a:sym typeface="Century Schoolbook"/>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lt2"/>
                </a:solidFill>
                <a:latin typeface="Century Schoolbook"/>
                <a:ea typeface="Century Schoolbook"/>
                <a:cs typeface="Century Schoolbook"/>
                <a:sym typeface="Century Schoolbook"/>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lt2"/>
                </a:solidFill>
                <a:latin typeface="Century Schoolbook"/>
                <a:ea typeface="Century Schoolbook"/>
                <a:cs typeface="Century Schoolbook"/>
                <a:sym typeface="Century Schoolbook"/>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lt2"/>
                </a:solidFill>
                <a:latin typeface="Century Schoolbook"/>
                <a:ea typeface="Century Schoolbook"/>
                <a:cs typeface="Century Schoolbook"/>
                <a:sym typeface="Century Schoolbook"/>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lt2"/>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US"/>
              <a:t>‹#›</a:t>
            </a:fld>
            <a:endParaRPr/>
          </a:p>
        </p:txBody>
      </p:sp>
      <p:sp>
        <p:nvSpPr>
          <p:cNvPr id="56" name="Google Shape;56;p25"/>
          <p:cNvSpPr txBox="1">
            <a:spLocks noGrp="1"/>
          </p:cNvSpPr>
          <p:nvPr>
            <p:ph type="title"/>
          </p:nvPr>
        </p:nvSpPr>
        <p:spPr>
          <a:xfrm>
            <a:off x="3162301" y="1830579"/>
            <a:ext cx="5859724" cy="1841715"/>
          </a:xfrm>
          <a:prstGeom prst="rect">
            <a:avLst/>
          </a:prstGeom>
          <a:noFill/>
          <a:ln>
            <a:noFill/>
          </a:ln>
        </p:spPr>
        <p:txBody>
          <a:bodyPr spcFirstLastPara="1" wrap="square" lIns="91425" tIns="45700" rIns="91425" bIns="45700" anchor="t" anchorCtr="0">
            <a:normAutofit/>
          </a:bodyPr>
          <a:lstStyle>
            <a:lvl1pPr lvl="0" algn="ctr">
              <a:lnSpc>
                <a:spcPct val="105000"/>
              </a:lnSpc>
              <a:spcBef>
                <a:spcPts val="0"/>
              </a:spcBef>
              <a:spcAft>
                <a:spcPts val="0"/>
              </a:spcAft>
              <a:buClr>
                <a:srgbClr val="464B56"/>
              </a:buClr>
              <a:buSzPts val="3900"/>
              <a:buFont typeface="Century Schoolbook"/>
              <a:buNone/>
              <a:defRPr sz="3900">
                <a:solidFill>
                  <a:srgbClr val="464B5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body" idx="1"/>
          </p:nvPr>
        </p:nvSpPr>
        <p:spPr>
          <a:xfrm>
            <a:off x="3814584" y="4176131"/>
            <a:ext cx="4566474" cy="1038807"/>
          </a:xfrm>
          <a:prstGeom prst="rect">
            <a:avLst/>
          </a:prstGeom>
          <a:noFill/>
          <a:ln>
            <a:noFill/>
          </a:ln>
        </p:spPr>
        <p:txBody>
          <a:bodyPr spcFirstLastPara="1" wrap="square" lIns="91425" tIns="45700" rIns="91425" bIns="45700" anchor="t" anchorCtr="0">
            <a:normAutofit/>
          </a:bodyPr>
          <a:lstStyle>
            <a:lvl1pPr marL="457200" lvl="0" indent="-228600" algn="ctr">
              <a:lnSpc>
                <a:spcPct val="130000"/>
              </a:lnSpc>
              <a:spcBef>
                <a:spcPts val="0"/>
              </a:spcBef>
              <a:spcAft>
                <a:spcPts val="0"/>
              </a:spcAft>
              <a:buClr>
                <a:srgbClr val="464B56"/>
              </a:buClr>
              <a:buSzPts val="2000"/>
              <a:buNone/>
              <a:defRPr sz="2000">
                <a:solidFill>
                  <a:srgbClr val="464B56"/>
                </a:solidFill>
              </a:defRPr>
            </a:lvl1pPr>
            <a:lvl2pPr marL="914400" lvl="1" indent="-228600" algn="l">
              <a:lnSpc>
                <a:spcPct val="111000"/>
              </a:lnSpc>
              <a:spcBef>
                <a:spcPts val="930"/>
              </a:spcBef>
              <a:spcAft>
                <a:spcPts val="0"/>
              </a:spcAft>
              <a:buClr>
                <a:srgbClr val="888888"/>
              </a:buClr>
              <a:buSzPts val="2000"/>
              <a:buNone/>
              <a:defRPr sz="2000">
                <a:solidFill>
                  <a:srgbClr val="888888"/>
                </a:solidFill>
              </a:defRPr>
            </a:lvl2pPr>
            <a:lvl3pPr marL="1371600" lvl="2" indent="-228600" algn="l">
              <a:lnSpc>
                <a:spcPct val="111000"/>
              </a:lnSpc>
              <a:spcBef>
                <a:spcPts val="930"/>
              </a:spcBef>
              <a:spcAft>
                <a:spcPts val="0"/>
              </a:spcAft>
              <a:buClr>
                <a:srgbClr val="888888"/>
              </a:buClr>
              <a:buSzPts val="1800"/>
              <a:buNone/>
              <a:defRPr sz="1800">
                <a:solidFill>
                  <a:srgbClr val="888888"/>
                </a:solidFill>
              </a:defRPr>
            </a:lvl3pPr>
            <a:lvl4pPr marL="1828800" lvl="3" indent="-228600" algn="l">
              <a:lnSpc>
                <a:spcPct val="111000"/>
              </a:lnSpc>
              <a:spcBef>
                <a:spcPts val="930"/>
              </a:spcBef>
              <a:spcAft>
                <a:spcPts val="0"/>
              </a:spcAft>
              <a:buClr>
                <a:srgbClr val="888888"/>
              </a:buClr>
              <a:buSzPts val="1600"/>
              <a:buNone/>
              <a:defRPr sz="1600">
                <a:solidFill>
                  <a:srgbClr val="888888"/>
                </a:solidFill>
              </a:defRPr>
            </a:lvl4pPr>
            <a:lvl5pPr marL="2286000" lvl="4" indent="-228600" algn="l">
              <a:lnSpc>
                <a:spcPct val="111000"/>
              </a:lnSpc>
              <a:spcBef>
                <a:spcPts val="930"/>
              </a:spcBef>
              <a:spcAft>
                <a:spcPts val="0"/>
              </a:spcAft>
              <a:buClr>
                <a:srgbClr val="888888"/>
              </a:buClr>
              <a:buSzPts val="1600"/>
              <a:buNone/>
              <a:defRPr sz="1600">
                <a:solidFill>
                  <a:srgbClr val="888888"/>
                </a:solidFill>
              </a:defRPr>
            </a:lvl5pPr>
            <a:lvl6pPr marL="2743200" lvl="5" indent="-228600" algn="l">
              <a:lnSpc>
                <a:spcPct val="111000"/>
              </a:lnSpc>
              <a:spcBef>
                <a:spcPts val="930"/>
              </a:spcBef>
              <a:spcAft>
                <a:spcPts val="0"/>
              </a:spcAft>
              <a:buClr>
                <a:srgbClr val="888888"/>
              </a:buClr>
              <a:buSzPts val="1600"/>
              <a:buNone/>
              <a:defRPr sz="1600">
                <a:solidFill>
                  <a:srgbClr val="888888"/>
                </a:solidFill>
              </a:defRPr>
            </a:lvl6pPr>
            <a:lvl7pPr marL="3200400" lvl="6" indent="-228600" algn="l">
              <a:lnSpc>
                <a:spcPct val="111000"/>
              </a:lnSpc>
              <a:spcBef>
                <a:spcPts val="930"/>
              </a:spcBef>
              <a:spcAft>
                <a:spcPts val="0"/>
              </a:spcAft>
              <a:buClr>
                <a:srgbClr val="888888"/>
              </a:buClr>
              <a:buSzPts val="1600"/>
              <a:buNone/>
              <a:defRPr sz="1600">
                <a:solidFill>
                  <a:srgbClr val="888888"/>
                </a:solidFill>
              </a:defRPr>
            </a:lvl7pPr>
            <a:lvl8pPr marL="3657600" lvl="7" indent="-228600" algn="l">
              <a:lnSpc>
                <a:spcPct val="111000"/>
              </a:lnSpc>
              <a:spcBef>
                <a:spcPts val="930"/>
              </a:spcBef>
              <a:spcAft>
                <a:spcPts val="0"/>
              </a:spcAft>
              <a:buClr>
                <a:srgbClr val="888888"/>
              </a:buClr>
              <a:buSzPts val="1600"/>
              <a:buNone/>
              <a:defRPr sz="1600">
                <a:solidFill>
                  <a:srgbClr val="888888"/>
                </a:solidFill>
              </a:defRPr>
            </a:lvl8pPr>
            <a:lvl9pPr marL="4114800" lvl="8" indent="-228600" algn="l">
              <a:lnSpc>
                <a:spcPct val="111000"/>
              </a:lnSpc>
              <a:spcBef>
                <a:spcPts val="93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lvl1pPr lvl="0" algn="l">
              <a:lnSpc>
                <a:spcPct val="99000"/>
              </a:lnSpc>
              <a:spcBef>
                <a:spcPts val="0"/>
              </a:spcBef>
              <a:spcAft>
                <a:spcPts val="0"/>
              </a:spcAft>
              <a:buClr>
                <a:srgbClr val="464B5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2933699" y="2438399"/>
            <a:ext cx="4160520" cy="3657601"/>
          </a:xfrm>
          <a:prstGeom prst="rect">
            <a:avLst/>
          </a:prstGeom>
          <a:noFill/>
          <a:ln>
            <a:noFill/>
          </a:ln>
        </p:spPr>
        <p:txBody>
          <a:bodyPr spcFirstLastPara="1" wrap="square" lIns="91425" tIns="45700" rIns="91425" bIns="45700" anchor="t" anchorCtr="0">
            <a:normAutofit/>
          </a:bodyPr>
          <a:lstStyle>
            <a:lvl1pPr marL="457200" lvl="0" indent="-342900" algn="l">
              <a:lnSpc>
                <a:spcPct val="111000"/>
              </a:lnSpc>
              <a:spcBef>
                <a:spcPts val="930"/>
              </a:spcBef>
              <a:spcAft>
                <a:spcPts val="0"/>
              </a:spcAft>
              <a:buClr>
                <a:srgbClr val="464B56"/>
              </a:buClr>
              <a:buSzPts val="1800"/>
              <a:buChar char="–"/>
              <a:defRPr/>
            </a:lvl1pPr>
            <a:lvl2pPr marL="914400" lvl="1" indent="-342900" algn="l">
              <a:lnSpc>
                <a:spcPct val="111000"/>
              </a:lnSpc>
              <a:spcBef>
                <a:spcPts val="930"/>
              </a:spcBef>
              <a:spcAft>
                <a:spcPts val="0"/>
              </a:spcAft>
              <a:buClr>
                <a:srgbClr val="464B56"/>
              </a:buClr>
              <a:buSzPts val="1800"/>
              <a:buChar char="–"/>
              <a:defRPr/>
            </a:lvl2pPr>
            <a:lvl3pPr marL="1371600" lvl="2" indent="-342900" algn="l">
              <a:lnSpc>
                <a:spcPct val="111000"/>
              </a:lnSpc>
              <a:spcBef>
                <a:spcPts val="930"/>
              </a:spcBef>
              <a:spcAft>
                <a:spcPts val="0"/>
              </a:spcAft>
              <a:buClr>
                <a:srgbClr val="464B56"/>
              </a:buClr>
              <a:buSzPts val="1800"/>
              <a:buChar char="–"/>
              <a:defRPr/>
            </a:lvl3pPr>
            <a:lvl4pPr marL="1828800" lvl="3" indent="-342900" algn="l">
              <a:lnSpc>
                <a:spcPct val="111000"/>
              </a:lnSpc>
              <a:spcBef>
                <a:spcPts val="930"/>
              </a:spcBef>
              <a:spcAft>
                <a:spcPts val="0"/>
              </a:spcAft>
              <a:buClr>
                <a:srgbClr val="464B56"/>
              </a:buClr>
              <a:buSzPts val="1800"/>
              <a:buChar char="–"/>
              <a:defRPr/>
            </a:lvl4pPr>
            <a:lvl5pPr marL="2286000" lvl="4" indent="-342900" algn="l">
              <a:lnSpc>
                <a:spcPct val="111000"/>
              </a:lnSpc>
              <a:spcBef>
                <a:spcPts val="930"/>
              </a:spcBef>
              <a:spcAft>
                <a:spcPts val="0"/>
              </a:spcAft>
              <a:buClr>
                <a:srgbClr val="464B56"/>
              </a:buClr>
              <a:buSzPts val="1800"/>
              <a:buChar char="–"/>
              <a:defRPr/>
            </a:lvl5pPr>
            <a:lvl6pPr marL="2743200" lvl="5" indent="-342900" algn="l">
              <a:lnSpc>
                <a:spcPct val="111000"/>
              </a:lnSpc>
              <a:spcBef>
                <a:spcPts val="930"/>
              </a:spcBef>
              <a:spcAft>
                <a:spcPts val="0"/>
              </a:spcAft>
              <a:buClr>
                <a:srgbClr val="474A55"/>
              </a:buClr>
              <a:buSzPts val="1800"/>
              <a:buChar char="–"/>
              <a:defRPr/>
            </a:lvl6pPr>
            <a:lvl7pPr marL="3200400" lvl="6" indent="-342900" algn="l">
              <a:lnSpc>
                <a:spcPct val="111000"/>
              </a:lnSpc>
              <a:spcBef>
                <a:spcPts val="930"/>
              </a:spcBef>
              <a:spcAft>
                <a:spcPts val="0"/>
              </a:spcAft>
              <a:buClr>
                <a:srgbClr val="474A55"/>
              </a:buClr>
              <a:buSzPts val="1800"/>
              <a:buChar char="–"/>
              <a:defRPr/>
            </a:lvl7pPr>
            <a:lvl8pPr marL="3657600" lvl="7" indent="-342900" algn="l">
              <a:lnSpc>
                <a:spcPct val="111000"/>
              </a:lnSpc>
              <a:spcBef>
                <a:spcPts val="930"/>
              </a:spcBef>
              <a:spcAft>
                <a:spcPts val="0"/>
              </a:spcAft>
              <a:buClr>
                <a:srgbClr val="474A55"/>
              </a:buClr>
              <a:buSzPts val="1800"/>
              <a:buChar char="–"/>
              <a:defRPr/>
            </a:lvl8pPr>
            <a:lvl9pPr marL="4114800" lvl="8" indent="-342900" algn="l">
              <a:lnSpc>
                <a:spcPct val="111000"/>
              </a:lnSpc>
              <a:spcBef>
                <a:spcPts val="930"/>
              </a:spcBef>
              <a:spcAft>
                <a:spcPts val="0"/>
              </a:spcAft>
              <a:buClr>
                <a:srgbClr val="474A55"/>
              </a:buClr>
              <a:buSzPts val="1800"/>
              <a:buChar char="–"/>
              <a:defRPr/>
            </a:lvl9pPr>
          </a:lstStyle>
          <a:p>
            <a:endParaRPr/>
          </a:p>
        </p:txBody>
      </p:sp>
      <p:sp>
        <p:nvSpPr>
          <p:cNvPr id="61" name="Google Shape;61;p26"/>
          <p:cNvSpPr txBox="1">
            <a:spLocks noGrp="1"/>
          </p:cNvSpPr>
          <p:nvPr>
            <p:ph type="body" idx="2"/>
          </p:nvPr>
        </p:nvSpPr>
        <p:spPr>
          <a:xfrm>
            <a:off x="7543751" y="2438399"/>
            <a:ext cx="4160520" cy="3657601"/>
          </a:xfrm>
          <a:prstGeom prst="rect">
            <a:avLst/>
          </a:prstGeom>
          <a:noFill/>
          <a:ln>
            <a:noFill/>
          </a:ln>
        </p:spPr>
        <p:txBody>
          <a:bodyPr spcFirstLastPara="1" wrap="square" lIns="91425" tIns="45700" rIns="91425" bIns="45700" anchor="t" anchorCtr="0">
            <a:normAutofit/>
          </a:bodyPr>
          <a:lstStyle>
            <a:lvl1pPr marL="457200" lvl="0" indent="-342900" algn="l">
              <a:lnSpc>
                <a:spcPct val="111000"/>
              </a:lnSpc>
              <a:spcBef>
                <a:spcPts val="930"/>
              </a:spcBef>
              <a:spcAft>
                <a:spcPts val="0"/>
              </a:spcAft>
              <a:buClr>
                <a:srgbClr val="464B56"/>
              </a:buClr>
              <a:buSzPts val="1800"/>
              <a:buChar char="–"/>
              <a:defRPr/>
            </a:lvl1pPr>
            <a:lvl2pPr marL="914400" lvl="1" indent="-342900" algn="l">
              <a:lnSpc>
                <a:spcPct val="111000"/>
              </a:lnSpc>
              <a:spcBef>
                <a:spcPts val="930"/>
              </a:spcBef>
              <a:spcAft>
                <a:spcPts val="0"/>
              </a:spcAft>
              <a:buClr>
                <a:srgbClr val="464B56"/>
              </a:buClr>
              <a:buSzPts val="1800"/>
              <a:buChar char="–"/>
              <a:defRPr/>
            </a:lvl2pPr>
            <a:lvl3pPr marL="1371600" lvl="2" indent="-342900" algn="l">
              <a:lnSpc>
                <a:spcPct val="111000"/>
              </a:lnSpc>
              <a:spcBef>
                <a:spcPts val="930"/>
              </a:spcBef>
              <a:spcAft>
                <a:spcPts val="0"/>
              </a:spcAft>
              <a:buClr>
                <a:srgbClr val="464B56"/>
              </a:buClr>
              <a:buSzPts val="1800"/>
              <a:buChar char="–"/>
              <a:defRPr/>
            </a:lvl3pPr>
            <a:lvl4pPr marL="1828800" lvl="3" indent="-342900" algn="l">
              <a:lnSpc>
                <a:spcPct val="111000"/>
              </a:lnSpc>
              <a:spcBef>
                <a:spcPts val="930"/>
              </a:spcBef>
              <a:spcAft>
                <a:spcPts val="0"/>
              </a:spcAft>
              <a:buClr>
                <a:srgbClr val="464B56"/>
              </a:buClr>
              <a:buSzPts val="1800"/>
              <a:buChar char="–"/>
              <a:defRPr/>
            </a:lvl4pPr>
            <a:lvl5pPr marL="2286000" lvl="4" indent="-342900" algn="l">
              <a:lnSpc>
                <a:spcPct val="111000"/>
              </a:lnSpc>
              <a:spcBef>
                <a:spcPts val="930"/>
              </a:spcBef>
              <a:spcAft>
                <a:spcPts val="0"/>
              </a:spcAft>
              <a:buClr>
                <a:srgbClr val="464B56"/>
              </a:buClr>
              <a:buSzPts val="1800"/>
              <a:buChar char="–"/>
              <a:defRPr/>
            </a:lvl5pPr>
            <a:lvl6pPr marL="2743200" lvl="5" indent="-342900" algn="l">
              <a:lnSpc>
                <a:spcPct val="111000"/>
              </a:lnSpc>
              <a:spcBef>
                <a:spcPts val="930"/>
              </a:spcBef>
              <a:spcAft>
                <a:spcPts val="0"/>
              </a:spcAft>
              <a:buClr>
                <a:srgbClr val="474A55"/>
              </a:buClr>
              <a:buSzPts val="1800"/>
              <a:buChar char="–"/>
              <a:defRPr/>
            </a:lvl6pPr>
            <a:lvl7pPr marL="3200400" lvl="6" indent="-342900" algn="l">
              <a:lnSpc>
                <a:spcPct val="111000"/>
              </a:lnSpc>
              <a:spcBef>
                <a:spcPts val="930"/>
              </a:spcBef>
              <a:spcAft>
                <a:spcPts val="0"/>
              </a:spcAft>
              <a:buClr>
                <a:srgbClr val="474A55"/>
              </a:buClr>
              <a:buSzPts val="1800"/>
              <a:buChar char="–"/>
              <a:defRPr/>
            </a:lvl7pPr>
            <a:lvl8pPr marL="3657600" lvl="7" indent="-342900" algn="l">
              <a:lnSpc>
                <a:spcPct val="111000"/>
              </a:lnSpc>
              <a:spcBef>
                <a:spcPts val="930"/>
              </a:spcBef>
              <a:spcAft>
                <a:spcPts val="0"/>
              </a:spcAft>
              <a:buClr>
                <a:srgbClr val="474A55"/>
              </a:buClr>
              <a:buSzPts val="1800"/>
              <a:buChar char="–"/>
              <a:defRPr/>
            </a:lvl8pPr>
            <a:lvl9pPr marL="4114800" lvl="8" indent="-342900" algn="l">
              <a:lnSpc>
                <a:spcPct val="111000"/>
              </a:lnSpc>
              <a:spcBef>
                <a:spcPts val="930"/>
              </a:spcBef>
              <a:spcAft>
                <a:spcPts val="0"/>
              </a:spcAft>
              <a:buClr>
                <a:srgbClr val="474A55"/>
              </a:buClr>
              <a:buSzPts val="1800"/>
              <a:buChar char="–"/>
              <a:defRPr/>
            </a:lvl9pPr>
          </a:lstStyle>
          <a:p>
            <a:endParaRPr/>
          </a:p>
        </p:txBody>
      </p:sp>
      <p:sp>
        <p:nvSpPr>
          <p:cNvPr id="62" name="Google Shape;62;p26"/>
          <p:cNvSpPr txBox="1">
            <a:spLocks noGrp="1"/>
          </p:cNvSpPr>
          <p:nvPr>
            <p:ph type="dt" idx="10"/>
          </p:nvPr>
        </p:nvSpPr>
        <p:spPr>
          <a:xfrm>
            <a:off x="8961071" y="629661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2933699" y="6296615"/>
            <a:ext cx="566737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512999" y="723328"/>
            <a:ext cx="1884348" cy="60426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2933698" y="566928"/>
            <a:ext cx="8770573" cy="1563624"/>
          </a:xfrm>
          <a:prstGeom prst="rect">
            <a:avLst/>
          </a:prstGeom>
          <a:noFill/>
          <a:ln>
            <a:noFill/>
          </a:ln>
        </p:spPr>
        <p:txBody>
          <a:bodyPr spcFirstLastPara="1" wrap="square" lIns="91425" tIns="45700" rIns="91425" bIns="45700" anchor="t" anchorCtr="0">
            <a:normAutofit/>
          </a:bodyPr>
          <a:lstStyle>
            <a:lvl1pPr lvl="0" algn="l">
              <a:lnSpc>
                <a:spcPct val="99000"/>
              </a:lnSpc>
              <a:spcBef>
                <a:spcPts val="0"/>
              </a:spcBef>
              <a:spcAft>
                <a:spcPts val="0"/>
              </a:spcAft>
              <a:buClr>
                <a:srgbClr val="464B5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body" idx="1"/>
          </p:nvPr>
        </p:nvSpPr>
        <p:spPr>
          <a:xfrm>
            <a:off x="2933699" y="2456408"/>
            <a:ext cx="416052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9000"/>
              </a:lnSpc>
              <a:spcBef>
                <a:spcPts val="930"/>
              </a:spcBef>
              <a:spcAft>
                <a:spcPts val="0"/>
              </a:spcAft>
              <a:buClr>
                <a:schemeClr val="accent2"/>
              </a:buClr>
              <a:buSzPts val="2400"/>
              <a:buNone/>
              <a:defRPr sz="2400" b="0">
                <a:solidFill>
                  <a:schemeClr val="accent2"/>
                </a:solidFill>
              </a:defRPr>
            </a:lvl1pPr>
            <a:lvl2pPr marL="914400" lvl="1" indent="-228600" algn="l">
              <a:lnSpc>
                <a:spcPct val="111000"/>
              </a:lnSpc>
              <a:spcBef>
                <a:spcPts val="930"/>
              </a:spcBef>
              <a:spcAft>
                <a:spcPts val="0"/>
              </a:spcAft>
              <a:buClr>
                <a:srgbClr val="464B56"/>
              </a:buClr>
              <a:buSzPts val="2000"/>
              <a:buNone/>
              <a:defRPr sz="2000" b="1"/>
            </a:lvl2pPr>
            <a:lvl3pPr marL="1371600" lvl="2" indent="-228600" algn="l">
              <a:lnSpc>
                <a:spcPct val="111000"/>
              </a:lnSpc>
              <a:spcBef>
                <a:spcPts val="930"/>
              </a:spcBef>
              <a:spcAft>
                <a:spcPts val="0"/>
              </a:spcAft>
              <a:buClr>
                <a:srgbClr val="464B56"/>
              </a:buClr>
              <a:buSzPts val="1800"/>
              <a:buNone/>
              <a:defRPr sz="1800" b="1"/>
            </a:lvl3pPr>
            <a:lvl4pPr marL="1828800" lvl="3" indent="-228600" algn="l">
              <a:lnSpc>
                <a:spcPct val="111000"/>
              </a:lnSpc>
              <a:spcBef>
                <a:spcPts val="930"/>
              </a:spcBef>
              <a:spcAft>
                <a:spcPts val="0"/>
              </a:spcAft>
              <a:buClr>
                <a:srgbClr val="464B56"/>
              </a:buClr>
              <a:buSzPts val="1600"/>
              <a:buNone/>
              <a:defRPr sz="1600" b="1"/>
            </a:lvl4pPr>
            <a:lvl5pPr marL="2286000" lvl="4" indent="-228600" algn="l">
              <a:lnSpc>
                <a:spcPct val="111000"/>
              </a:lnSpc>
              <a:spcBef>
                <a:spcPts val="930"/>
              </a:spcBef>
              <a:spcAft>
                <a:spcPts val="0"/>
              </a:spcAft>
              <a:buClr>
                <a:srgbClr val="464B56"/>
              </a:buClr>
              <a:buSzPts val="1600"/>
              <a:buNone/>
              <a:defRPr sz="1600" b="1"/>
            </a:lvl5pPr>
            <a:lvl6pPr marL="2743200" lvl="5" indent="-228600" algn="l">
              <a:lnSpc>
                <a:spcPct val="111000"/>
              </a:lnSpc>
              <a:spcBef>
                <a:spcPts val="930"/>
              </a:spcBef>
              <a:spcAft>
                <a:spcPts val="0"/>
              </a:spcAft>
              <a:buClr>
                <a:srgbClr val="474A55"/>
              </a:buClr>
              <a:buSzPts val="1600"/>
              <a:buNone/>
              <a:defRPr sz="1600" b="1"/>
            </a:lvl6pPr>
            <a:lvl7pPr marL="3200400" lvl="6" indent="-228600" algn="l">
              <a:lnSpc>
                <a:spcPct val="111000"/>
              </a:lnSpc>
              <a:spcBef>
                <a:spcPts val="930"/>
              </a:spcBef>
              <a:spcAft>
                <a:spcPts val="0"/>
              </a:spcAft>
              <a:buClr>
                <a:srgbClr val="474A55"/>
              </a:buClr>
              <a:buSzPts val="1600"/>
              <a:buNone/>
              <a:defRPr sz="1600" b="1"/>
            </a:lvl7pPr>
            <a:lvl8pPr marL="3657600" lvl="7" indent="-228600" algn="l">
              <a:lnSpc>
                <a:spcPct val="111000"/>
              </a:lnSpc>
              <a:spcBef>
                <a:spcPts val="930"/>
              </a:spcBef>
              <a:spcAft>
                <a:spcPts val="0"/>
              </a:spcAft>
              <a:buClr>
                <a:srgbClr val="474A55"/>
              </a:buClr>
              <a:buSzPts val="1600"/>
              <a:buNone/>
              <a:defRPr sz="1600" b="1"/>
            </a:lvl8pPr>
            <a:lvl9pPr marL="4114800" lvl="8" indent="-228600" algn="l">
              <a:lnSpc>
                <a:spcPct val="111000"/>
              </a:lnSpc>
              <a:spcBef>
                <a:spcPts val="930"/>
              </a:spcBef>
              <a:spcAft>
                <a:spcPts val="0"/>
              </a:spcAft>
              <a:buClr>
                <a:srgbClr val="474A55"/>
              </a:buClr>
              <a:buSzPts val="1600"/>
              <a:buNone/>
              <a:defRPr sz="1600" b="1"/>
            </a:lvl9pPr>
          </a:lstStyle>
          <a:p>
            <a:endParaRPr/>
          </a:p>
        </p:txBody>
      </p:sp>
      <p:sp>
        <p:nvSpPr>
          <p:cNvPr id="68" name="Google Shape;68;p27"/>
          <p:cNvSpPr txBox="1">
            <a:spLocks noGrp="1"/>
          </p:cNvSpPr>
          <p:nvPr>
            <p:ph type="body" idx="2"/>
          </p:nvPr>
        </p:nvSpPr>
        <p:spPr>
          <a:xfrm>
            <a:off x="2933699" y="3316639"/>
            <a:ext cx="4160520" cy="2779361"/>
          </a:xfrm>
          <a:prstGeom prst="rect">
            <a:avLst/>
          </a:prstGeom>
          <a:noFill/>
          <a:ln>
            <a:noFill/>
          </a:ln>
        </p:spPr>
        <p:txBody>
          <a:bodyPr spcFirstLastPara="1" wrap="square" lIns="91425" tIns="45700" rIns="91425" bIns="45700" anchor="t" anchorCtr="0">
            <a:normAutofit/>
          </a:bodyPr>
          <a:lstStyle>
            <a:lvl1pPr marL="457200" lvl="0" indent="-342900" algn="l">
              <a:lnSpc>
                <a:spcPct val="111000"/>
              </a:lnSpc>
              <a:spcBef>
                <a:spcPts val="930"/>
              </a:spcBef>
              <a:spcAft>
                <a:spcPts val="0"/>
              </a:spcAft>
              <a:buClr>
                <a:srgbClr val="464B56"/>
              </a:buClr>
              <a:buSzPts val="1800"/>
              <a:buChar char="–"/>
              <a:defRPr/>
            </a:lvl1pPr>
            <a:lvl2pPr marL="914400" lvl="1" indent="-342900" algn="l">
              <a:lnSpc>
                <a:spcPct val="111000"/>
              </a:lnSpc>
              <a:spcBef>
                <a:spcPts val="930"/>
              </a:spcBef>
              <a:spcAft>
                <a:spcPts val="0"/>
              </a:spcAft>
              <a:buClr>
                <a:srgbClr val="464B56"/>
              </a:buClr>
              <a:buSzPts val="1800"/>
              <a:buChar char="–"/>
              <a:defRPr/>
            </a:lvl2pPr>
            <a:lvl3pPr marL="1371600" lvl="2" indent="-342900" algn="l">
              <a:lnSpc>
                <a:spcPct val="111000"/>
              </a:lnSpc>
              <a:spcBef>
                <a:spcPts val="930"/>
              </a:spcBef>
              <a:spcAft>
                <a:spcPts val="0"/>
              </a:spcAft>
              <a:buClr>
                <a:srgbClr val="464B56"/>
              </a:buClr>
              <a:buSzPts val="1800"/>
              <a:buChar char="–"/>
              <a:defRPr/>
            </a:lvl3pPr>
            <a:lvl4pPr marL="1828800" lvl="3" indent="-342900" algn="l">
              <a:lnSpc>
                <a:spcPct val="111000"/>
              </a:lnSpc>
              <a:spcBef>
                <a:spcPts val="930"/>
              </a:spcBef>
              <a:spcAft>
                <a:spcPts val="0"/>
              </a:spcAft>
              <a:buClr>
                <a:srgbClr val="464B56"/>
              </a:buClr>
              <a:buSzPts val="1800"/>
              <a:buChar char="–"/>
              <a:defRPr/>
            </a:lvl4pPr>
            <a:lvl5pPr marL="2286000" lvl="4" indent="-342900" algn="l">
              <a:lnSpc>
                <a:spcPct val="111000"/>
              </a:lnSpc>
              <a:spcBef>
                <a:spcPts val="930"/>
              </a:spcBef>
              <a:spcAft>
                <a:spcPts val="0"/>
              </a:spcAft>
              <a:buClr>
                <a:srgbClr val="464B56"/>
              </a:buClr>
              <a:buSzPts val="1800"/>
              <a:buChar char="–"/>
              <a:defRPr/>
            </a:lvl5pPr>
            <a:lvl6pPr marL="2743200" lvl="5" indent="-342900" algn="l">
              <a:lnSpc>
                <a:spcPct val="111000"/>
              </a:lnSpc>
              <a:spcBef>
                <a:spcPts val="930"/>
              </a:spcBef>
              <a:spcAft>
                <a:spcPts val="0"/>
              </a:spcAft>
              <a:buClr>
                <a:srgbClr val="474A55"/>
              </a:buClr>
              <a:buSzPts val="1800"/>
              <a:buChar char="–"/>
              <a:defRPr/>
            </a:lvl6pPr>
            <a:lvl7pPr marL="3200400" lvl="6" indent="-342900" algn="l">
              <a:lnSpc>
                <a:spcPct val="111000"/>
              </a:lnSpc>
              <a:spcBef>
                <a:spcPts val="930"/>
              </a:spcBef>
              <a:spcAft>
                <a:spcPts val="0"/>
              </a:spcAft>
              <a:buClr>
                <a:srgbClr val="474A55"/>
              </a:buClr>
              <a:buSzPts val="1800"/>
              <a:buChar char="–"/>
              <a:defRPr/>
            </a:lvl7pPr>
            <a:lvl8pPr marL="3657600" lvl="7" indent="-342900" algn="l">
              <a:lnSpc>
                <a:spcPct val="111000"/>
              </a:lnSpc>
              <a:spcBef>
                <a:spcPts val="930"/>
              </a:spcBef>
              <a:spcAft>
                <a:spcPts val="0"/>
              </a:spcAft>
              <a:buClr>
                <a:srgbClr val="474A55"/>
              </a:buClr>
              <a:buSzPts val="1800"/>
              <a:buChar char="–"/>
              <a:defRPr/>
            </a:lvl8pPr>
            <a:lvl9pPr marL="4114800" lvl="8" indent="-342900" algn="l">
              <a:lnSpc>
                <a:spcPct val="111000"/>
              </a:lnSpc>
              <a:spcBef>
                <a:spcPts val="930"/>
              </a:spcBef>
              <a:spcAft>
                <a:spcPts val="0"/>
              </a:spcAft>
              <a:buClr>
                <a:srgbClr val="474A55"/>
              </a:buClr>
              <a:buSzPts val="1800"/>
              <a:buChar char="–"/>
              <a:defRPr/>
            </a:lvl9pPr>
          </a:lstStyle>
          <a:p>
            <a:endParaRPr/>
          </a:p>
        </p:txBody>
      </p:sp>
      <p:sp>
        <p:nvSpPr>
          <p:cNvPr id="69" name="Google Shape;69;p27"/>
          <p:cNvSpPr txBox="1">
            <a:spLocks noGrp="1"/>
          </p:cNvSpPr>
          <p:nvPr>
            <p:ph type="body" idx="3"/>
          </p:nvPr>
        </p:nvSpPr>
        <p:spPr>
          <a:xfrm>
            <a:off x="7543751" y="2456408"/>
            <a:ext cx="416052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9000"/>
              </a:lnSpc>
              <a:spcBef>
                <a:spcPts val="930"/>
              </a:spcBef>
              <a:spcAft>
                <a:spcPts val="0"/>
              </a:spcAft>
              <a:buClr>
                <a:schemeClr val="accent2"/>
              </a:buClr>
              <a:buSzPts val="2400"/>
              <a:buNone/>
              <a:defRPr sz="2400" b="0">
                <a:solidFill>
                  <a:schemeClr val="accent2"/>
                </a:solidFill>
              </a:defRPr>
            </a:lvl1pPr>
            <a:lvl2pPr marL="914400" lvl="1" indent="-228600" algn="l">
              <a:lnSpc>
                <a:spcPct val="111000"/>
              </a:lnSpc>
              <a:spcBef>
                <a:spcPts val="930"/>
              </a:spcBef>
              <a:spcAft>
                <a:spcPts val="0"/>
              </a:spcAft>
              <a:buClr>
                <a:srgbClr val="464B56"/>
              </a:buClr>
              <a:buSzPts val="2000"/>
              <a:buNone/>
              <a:defRPr sz="2000" b="1"/>
            </a:lvl2pPr>
            <a:lvl3pPr marL="1371600" lvl="2" indent="-228600" algn="l">
              <a:lnSpc>
                <a:spcPct val="111000"/>
              </a:lnSpc>
              <a:spcBef>
                <a:spcPts val="930"/>
              </a:spcBef>
              <a:spcAft>
                <a:spcPts val="0"/>
              </a:spcAft>
              <a:buClr>
                <a:srgbClr val="464B56"/>
              </a:buClr>
              <a:buSzPts val="1800"/>
              <a:buNone/>
              <a:defRPr sz="1800" b="1"/>
            </a:lvl3pPr>
            <a:lvl4pPr marL="1828800" lvl="3" indent="-228600" algn="l">
              <a:lnSpc>
                <a:spcPct val="111000"/>
              </a:lnSpc>
              <a:spcBef>
                <a:spcPts val="930"/>
              </a:spcBef>
              <a:spcAft>
                <a:spcPts val="0"/>
              </a:spcAft>
              <a:buClr>
                <a:srgbClr val="464B56"/>
              </a:buClr>
              <a:buSzPts val="1600"/>
              <a:buNone/>
              <a:defRPr sz="1600" b="1"/>
            </a:lvl4pPr>
            <a:lvl5pPr marL="2286000" lvl="4" indent="-228600" algn="l">
              <a:lnSpc>
                <a:spcPct val="111000"/>
              </a:lnSpc>
              <a:spcBef>
                <a:spcPts val="930"/>
              </a:spcBef>
              <a:spcAft>
                <a:spcPts val="0"/>
              </a:spcAft>
              <a:buClr>
                <a:srgbClr val="464B56"/>
              </a:buClr>
              <a:buSzPts val="1600"/>
              <a:buNone/>
              <a:defRPr sz="1600" b="1"/>
            </a:lvl5pPr>
            <a:lvl6pPr marL="2743200" lvl="5" indent="-228600" algn="l">
              <a:lnSpc>
                <a:spcPct val="111000"/>
              </a:lnSpc>
              <a:spcBef>
                <a:spcPts val="930"/>
              </a:spcBef>
              <a:spcAft>
                <a:spcPts val="0"/>
              </a:spcAft>
              <a:buClr>
                <a:srgbClr val="474A55"/>
              </a:buClr>
              <a:buSzPts val="1600"/>
              <a:buNone/>
              <a:defRPr sz="1600" b="1"/>
            </a:lvl6pPr>
            <a:lvl7pPr marL="3200400" lvl="6" indent="-228600" algn="l">
              <a:lnSpc>
                <a:spcPct val="111000"/>
              </a:lnSpc>
              <a:spcBef>
                <a:spcPts val="930"/>
              </a:spcBef>
              <a:spcAft>
                <a:spcPts val="0"/>
              </a:spcAft>
              <a:buClr>
                <a:srgbClr val="474A55"/>
              </a:buClr>
              <a:buSzPts val="1600"/>
              <a:buNone/>
              <a:defRPr sz="1600" b="1"/>
            </a:lvl7pPr>
            <a:lvl8pPr marL="3657600" lvl="7" indent="-228600" algn="l">
              <a:lnSpc>
                <a:spcPct val="111000"/>
              </a:lnSpc>
              <a:spcBef>
                <a:spcPts val="930"/>
              </a:spcBef>
              <a:spcAft>
                <a:spcPts val="0"/>
              </a:spcAft>
              <a:buClr>
                <a:srgbClr val="474A55"/>
              </a:buClr>
              <a:buSzPts val="1600"/>
              <a:buNone/>
              <a:defRPr sz="1600" b="1"/>
            </a:lvl8pPr>
            <a:lvl9pPr marL="4114800" lvl="8" indent="-228600" algn="l">
              <a:lnSpc>
                <a:spcPct val="111000"/>
              </a:lnSpc>
              <a:spcBef>
                <a:spcPts val="930"/>
              </a:spcBef>
              <a:spcAft>
                <a:spcPts val="0"/>
              </a:spcAft>
              <a:buClr>
                <a:srgbClr val="474A55"/>
              </a:buClr>
              <a:buSzPts val="1600"/>
              <a:buNone/>
              <a:defRPr sz="1600" b="1"/>
            </a:lvl9pPr>
          </a:lstStyle>
          <a:p>
            <a:endParaRPr/>
          </a:p>
        </p:txBody>
      </p:sp>
      <p:sp>
        <p:nvSpPr>
          <p:cNvPr id="70" name="Google Shape;70;p27"/>
          <p:cNvSpPr txBox="1">
            <a:spLocks noGrp="1"/>
          </p:cNvSpPr>
          <p:nvPr>
            <p:ph type="body" idx="4"/>
          </p:nvPr>
        </p:nvSpPr>
        <p:spPr>
          <a:xfrm>
            <a:off x="7543751" y="3316639"/>
            <a:ext cx="4160520" cy="2779361"/>
          </a:xfrm>
          <a:prstGeom prst="rect">
            <a:avLst/>
          </a:prstGeom>
          <a:noFill/>
          <a:ln>
            <a:noFill/>
          </a:ln>
        </p:spPr>
        <p:txBody>
          <a:bodyPr spcFirstLastPara="1" wrap="square" lIns="91425" tIns="45700" rIns="91425" bIns="45700" anchor="t" anchorCtr="0">
            <a:normAutofit/>
          </a:bodyPr>
          <a:lstStyle>
            <a:lvl1pPr marL="457200" lvl="0" indent="-342900" algn="l">
              <a:lnSpc>
                <a:spcPct val="111000"/>
              </a:lnSpc>
              <a:spcBef>
                <a:spcPts val="930"/>
              </a:spcBef>
              <a:spcAft>
                <a:spcPts val="0"/>
              </a:spcAft>
              <a:buClr>
                <a:srgbClr val="464B56"/>
              </a:buClr>
              <a:buSzPts val="1800"/>
              <a:buChar char="–"/>
              <a:defRPr/>
            </a:lvl1pPr>
            <a:lvl2pPr marL="914400" lvl="1" indent="-342900" algn="l">
              <a:lnSpc>
                <a:spcPct val="111000"/>
              </a:lnSpc>
              <a:spcBef>
                <a:spcPts val="930"/>
              </a:spcBef>
              <a:spcAft>
                <a:spcPts val="0"/>
              </a:spcAft>
              <a:buClr>
                <a:srgbClr val="464B56"/>
              </a:buClr>
              <a:buSzPts val="1800"/>
              <a:buChar char="–"/>
              <a:defRPr/>
            </a:lvl2pPr>
            <a:lvl3pPr marL="1371600" lvl="2" indent="-342900" algn="l">
              <a:lnSpc>
                <a:spcPct val="111000"/>
              </a:lnSpc>
              <a:spcBef>
                <a:spcPts val="930"/>
              </a:spcBef>
              <a:spcAft>
                <a:spcPts val="0"/>
              </a:spcAft>
              <a:buClr>
                <a:srgbClr val="464B56"/>
              </a:buClr>
              <a:buSzPts val="1800"/>
              <a:buChar char="–"/>
              <a:defRPr/>
            </a:lvl3pPr>
            <a:lvl4pPr marL="1828800" lvl="3" indent="-342900" algn="l">
              <a:lnSpc>
                <a:spcPct val="111000"/>
              </a:lnSpc>
              <a:spcBef>
                <a:spcPts val="930"/>
              </a:spcBef>
              <a:spcAft>
                <a:spcPts val="0"/>
              </a:spcAft>
              <a:buClr>
                <a:srgbClr val="464B56"/>
              </a:buClr>
              <a:buSzPts val="1800"/>
              <a:buChar char="–"/>
              <a:defRPr/>
            </a:lvl4pPr>
            <a:lvl5pPr marL="2286000" lvl="4" indent="-342900" algn="l">
              <a:lnSpc>
                <a:spcPct val="111000"/>
              </a:lnSpc>
              <a:spcBef>
                <a:spcPts val="930"/>
              </a:spcBef>
              <a:spcAft>
                <a:spcPts val="0"/>
              </a:spcAft>
              <a:buClr>
                <a:srgbClr val="464B56"/>
              </a:buClr>
              <a:buSzPts val="1800"/>
              <a:buChar char="–"/>
              <a:defRPr/>
            </a:lvl5pPr>
            <a:lvl6pPr marL="2743200" lvl="5" indent="-342900" algn="l">
              <a:lnSpc>
                <a:spcPct val="111000"/>
              </a:lnSpc>
              <a:spcBef>
                <a:spcPts val="930"/>
              </a:spcBef>
              <a:spcAft>
                <a:spcPts val="0"/>
              </a:spcAft>
              <a:buClr>
                <a:srgbClr val="474A55"/>
              </a:buClr>
              <a:buSzPts val="1800"/>
              <a:buChar char="–"/>
              <a:defRPr/>
            </a:lvl6pPr>
            <a:lvl7pPr marL="3200400" lvl="6" indent="-342900" algn="l">
              <a:lnSpc>
                <a:spcPct val="111000"/>
              </a:lnSpc>
              <a:spcBef>
                <a:spcPts val="930"/>
              </a:spcBef>
              <a:spcAft>
                <a:spcPts val="0"/>
              </a:spcAft>
              <a:buClr>
                <a:srgbClr val="474A55"/>
              </a:buClr>
              <a:buSzPts val="1800"/>
              <a:buChar char="–"/>
              <a:defRPr/>
            </a:lvl7pPr>
            <a:lvl8pPr marL="3657600" lvl="7" indent="-342900" algn="l">
              <a:lnSpc>
                <a:spcPct val="111000"/>
              </a:lnSpc>
              <a:spcBef>
                <a:spcPts val="930"/>
              </a:spcBef>
              <a:spcAft>
                <a:spcPts val="0"/>
              </a:spcAft>
              <a:buClr>
                <a:srgbClr val="474A55"/>
              </a:buClr>
              <a:buSzPts val="1800"/>
              <a:buChar char="–"/>
              <a:defRPr/>
            </a:lvl8pPr>
            <a:lvl9pPr marL="4114800" lvl="8" indent="-342900" algn="l">
              <a:lnSpc>
                <a:spcPct val="111000"/>
              </a:lnSpc>
              <a:spcBef>
                <a:spcPts val="930"/>
              </a:spcBef>
              <a:spcAft>
                <a:spcPts val="0"/>
              </a:spcAft>
              <a:buClr>
                <a:srgbClr val="474A55"/>
              </a:buClr>
              <a:buSzPts val="1800"/>
              <a:buChar char="–"/>
              <a:defRPr/>
            </a:lvl9pPr>
          </a:lstStyle>
          <a:p>
            <a:endParaRPr/>
          </a:p>
        </p:txBody>
      </p:sp>
      <p:sp>
        <p:nvSpPr>
          <p:cNvPr id="71" name="Google Shape;71;p27"/>
          <p:cNvSpPr txBox="1">
            <a:spLocks noGrp="1"/>
          </p:cNvSpPr>
          <p:nvPr>
            <p:ph type="dt" idx="10"/>
          </p:nvPr>
        </p:nvSpPr>
        <p:spPr>
          <a:xfrm>
            <a:off x="8961071" y="629661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2933699" y="6296615"/>
            <a:ext cx="566737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512999" y="723328"/>
            <a:ext cx="1884348" cy="60426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lvl1pPr lvl="0" algn="l">
              <a:lnSpc>
                <a:spcPct val="99000"/>
              </a:lnSpc>
              <a:spcBef>
                <a:spcPts val="0"/>
              </a:spcBef>
              <a:spcAft>
                <a:spcPts val="0"/>
              </a:spcAft>
              <a:buClr>
                <a:srgbClr val="464B5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dt" idx="10"/>
          </p:nvPr>
        </p:nvSpPr>
        <p:spPr>
          <a:xfrm>
            <a:off x="8961071" y="629661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ftr" idx="11"/>
          </p:nvPr>
        </p:nvSpPr>
        <p:spPr>
          <a:xfrm>
            <a:off x="2933699" y="6296615"/>
            <a:ext cx="566737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8"/>
          <p:cNvSpPr txBox="1">
            <a:spLocks noGrp="1"/>
          </p:cNvSpPr>
          <p:nvPr>
            <p:ph type="sldNum" idx="12"/>
          </p:nvPr>
        </p:nvSpPr>
        <p:spPr>
          <a:xfrm>
            <a:off x="512999" y="723328"/>
            <a:ext cx="1884348" cy="60426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r">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9"/>
        <p:cNvGrpSpPr/>
        <p:nvPr/>
      </p:nvGrpSpPr>
      <p:grpSpPr>
        <a:xfrm>
          <a:off x="0" y="0"/>
          <a:ext cx="0" cy="0"/>
          <a:chOff x="0" y="0"/>
          <a:chExt cx="0" cy="0"/>
        </a:xfrm>
      </p:grpSpPr>
      <p:sp>
        <p:nvSpPr>
          <p:cNvPr id="80" name="Google Shape;80;p29" title="Feather"/>
          <p:cNvSpPr/>
          <p:nvPr/>
        </p:nvSpPr>
        <p:spPr>
          <a:xfrm rot="2047334" flipH="1">
            <a:off x="8572457" y="453681"/>
            <a:ext cx="3409445" cy="5857295"/>
          </a:xfrm>
          <a:custGeom>
            <a:avLst/>
            <a:gdLst/>
            <a:ahLst/>
            <a:cxnLst/>
            <a:rect l="l" t="t" r="r" b="b"/>
            <a:pathLst>
              <a:path w="869" h="1495" extrusionOk="0">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D0CDBB">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9"/>
          <p:cNvSpPr txBox="1">
            <a:spLocks noGrp="1"/>
          </p:cNvSpPr>
          <p:nvPr>
            <p:ph type="title"/>
          </p:nvPr>
        </p:nvSpPr>
        <p:spPr>
          <a:xfrm>
            <a:off x="8476488" y="1503907"/>
            <a:ext cx="3227715" cy="1687924"/>
          </a:xfrm>
          <a:prstGeom prst="rect">
            <a:avLst/>
          </a:prstGeom>
          <a:noFill/>
          <a:ln>
            <a:noFill/>
          </a:ln>
        </p:spPr>
        <p:txBody>
          <a:bodyPr spcFirstLastPara="1" wrap="square" lIns="91425" tIns="45700" rIns="91425" bIns="45700" anchor="b" anchorCtr="0">
            <a:normAutofit/>
          </a:bodyPr>
          <a:lstStyle>
            <a:lvl1pPr lvl="0" algn="l">
              <a:lnSpc>
                <a:spcPct val="104000"/>
              </a:lnSpc>
              <a:spcBef>
                <a:spcPts val="0"/>
              </a:spcBef>
              <a:spcAft>
                <a:spcPts val="0"/>
              </a:spcAft>
              <a:buClr>
                <a:srgbClr val="464B56"/>
              </a:buClr>
              <a:buSzPts val="3400"/>
              <a:buFont typeface="Century Schoolbook"/>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body" idx="1"/>
          </p:nvPr>
        </p:nvSpPr>
        <p:spPr>
          <a:xfrm>
            <a:off x="487730" y="441414"/>
            <a:ext cx="7597040" cy="5654586"/>
          </a:xfrm>
          <a:prstGeom prst="rect">
            <a:avLst/>
          </a:prstGeom>
          <a:noFill/>
          <a:ln>
            <a:noFill/>
          </a:ln>
        </p:spPr>
        <p:txBody>
          <a:bodyPr spcFirstLastPara="1" wrap="square" lIns="91425" tIns="45700" rIns="91425" bIns="45700" anchor="t" anchorCtr="0">
            <a:normAutofit/>
          </a:bodyPr>
          <a:lstStyle>
            <a:lvl1pPr marL="457200" lvl="0" indent="-355600" algn="l">
              <a:lnSpc>
                <a:spcPct val="111000"/>
              </a:lnSpc>
              <a:spcBef>
                <a:spcPts val="930"/>
              </a:spcBef>
              <a:spcAft>
                <a:spcPts val="0"/>
              </a:spcAft>
              <a:buClr>
                <a:srgbClr val="464B56"/>
              </a:buClr>
              <a:buSzPts val="2000"/>
              <a:buChar char="–"/>
              <a:defRPr sz="2000"/>
            </a:lvl1pPr>
            <a:lvl2pPr marL="914400" lvl="1" indent="-342900" algn="l">
              <a:lnSpc>
                <a:spcPct val="111000"/>
              </a:lnSpc>
              <a:spcBef>
                <a:spcPts val="930"/>
              </a:spcBef>
              <a:spcAft>
                <a:spcPts val="0"/>
              </a:spcAft>
              <a:buClr>
                <a:srgbClr val="464B56"/>
              </a:buClr>
              <a:buSzPts val="1800"/>
              <a:buChar char="–"/>
              <a:defRPr sz="1800"/>
            </a:lvl2pPr>
            <a:lvl3pPr marL="1371600" lvl="2" indent="-330200" algn="l">
              <a:lnSpc>
                <a:spcPct val="111000"/>
              </a:lnSpc>
              <a:spcBef>
                <a:spcPts val="930"/>
              </a:spcBef>
              <a:spcAft>
                <a:spcPts val="0"/>
              </a:spcAft>
              <a:buClr>
                <a:srgbClr val="464B56"/>
              </a:buClr>
              <a:buSzPts val="1600"/>
              <a:buChar char="–"/>
              <a:defRPr sz="1600"/>
            </a:lvl3pPr>
            <a:lvl4pPr marL="1828800" lvl="3" indent="-317500" algn="l">
              <a:lnSpc>
                <a:spcPct val="111000"/>
              </a:lnSpc>
              <a:spcBef>
                <a:spcPts val="930"/>
              </a:spcBef>
              <a:spcAft>
                <a:spcPts val="0"/>
              </a:spcAft>
              <a:buClr>
                <a:srgbClr val="464B56"/>
              </a:buClr>
              <a:buSzPts val="1400"/>
              <a:buChar char="–"/>
              <a:defRPr sz="1400"/>
            </a:lvl4pPr>
            <a:lvl5pPr marL="2286000" lvl="4" indent="-317500" algn="l">
              <a:lnSpc>
                <a:spcPct val="111000"/>
              </a:lnSpc>
              <a:spcBef>
                <a:spcPts val="930"/>
              </a:spcBef>
              <a:spcAft>
                <a:spcPts val="0"/>
              </a:spcAft>
              <a:buClr>
                <a:srgbClr val="464B56"/>
              </a:buClr>
              <a:buSzPts val="1400"/>
              <a:buChar char="–"/>
              <a:defRPr sz="1400"/>
            </a:lvl5pPr>
            <a:lvl6pPr marL="2743200" lvl="5" indent="-317500" algn="l">
              <a:lnSpc>
                <a:spcPct val="111000"/>
              </a:lnSpc>
              <a:spcBef>
                <a:spcPts val="930"/>
              </a:spcBef>
              <a:spcAft>
                <a:spcPts val="0"/>
              </a:spcAft>
              <a:buClr>
                <a:srgbClr val="474A55"/>
              </a:buClr>
              <a:buSzPts val="1400"/>
              <a:buChar char="–"/>
              <a:defRPr sz="1400"/>
            </a:lvl6pPr>
            <a:lvl7pPr marL="3200400" lvl="6" indent="-317500" algn="l">
              <a:lnSpc>
                <a:spcPct val="111000"/>
              </a:lnSpc>
              <a:spcBef>
                <a:spcPts val="930"/>
              </a:spcBef>
              <a:spcAft>
                <a:spcPts val="0"/>
              </a:spcAft>
              <a:buClr>
                <a:srgbClr val="474A55"/>
              </a:buClr>
              <a:buSzPts val="1400"/>
              <a:buChar char="–"/>
              <a:defRPr sz="1400"/>
            </a:lvl7pPr>
            <a:lvl8pPr marL="3657600" lvl="7" indent="-317500" algn="l">
              <a:lnSpc>
                <a:spcPct val="111000"/>
              </a:lnSpc>
              <a:spcBef>
                <a:spcPts val="930"/>
              </a:spcBef>
              <a:spcAft>
                <a:spcPts val="0"/>
              </a:spcAft>
              <a:buClr>
                <a:srgbClr val="474A55"/>
              </a:buClr>
              <a:buSzPts val="1400"/>
              <a:buChar char="–"/>
              <a:defRPr sz="1400"/>
            </a:lvl8pPr>
            <a:lvl9pPr marL="4114800" lvl="8" indent="-317500" algn="l">
              <a:lnSpc>
                <a:spcPct val="111000"/>
              </a:lnSpc>
              <a:spcBef>
                <a:spcPts val="930"/>
              </a:spcBef>
              <a:spcAft>
                <a:spcPts val="0"/>
              </a:spcAft>
              <a:buClr>
                <a:srgbClr val="474A55"/>
              </a:buClr>
              <a:buSzPts val="1400"/>
              <a:buChar char="–"/>
              <a:defRPr sz="1400"/>
            </a:lvl9pPr>
          </a:lstStyle>
          <a:p>
            <a:endParaRPr/>
          </a:p>
        </p:txBody>
      </p:sp>
      <p:sp>
        <p:nvSpPr>
          <p:cNvPr id="83" name="Google Shape;83;p29"/>
          <p:cNvSpPr txBox="1">
            <a:spLocks noGrp="1"/>
          </p:cNvSpPr>
          <p:nvPr>
            <p:ph type="body" idx="2"/>
          </p:nvPr>
        </p:nvSpPr>
        <p:spPr>
          <a:xfrm>
            <a:off x="8476488" y="3223803"/>
            <a:ext cx="3227715" cy="2872197"/>
          </a:xfrm>
          <a:prstGeom prst="rect">
            <a:avLst/>
          </a:prstGeom>
          <a:noFill/>
          <a:ln>
            <a:noFill/>
          </a:ln>
        </p:spPr>
        <p:txBody>
          <a:bodyPr spcFirstLastPara="1" wrap="square" lIns="91425" tIns="45700" rIns="91425" bIns="45700" anchor="t" anchorCtr="0">
            <a:normAutofit/>
          </a:bodyPr>
          <a:lstStyle>
            <a:lvl1pPr marL="457200" lvl="0" indent="-228600" algn="l">
              <a:lnSpc>
                <a:spcPct val="111000"/>
              </a:lnSpc>
              <a:spcBef>
                <a:spcPts val="1400"/>
              </a:spcBef>
              <a:spcAft>
                <a:spcPts val="0"/>
              </a:spcAft>
              <a:buClr>
                <a:srgbClr val="464B56"/>
              </a:buClr>
              <a:buSzPts val="1600"/>
              <a:buNone/>
              <a:defRPr sz="1600"/>
            </a:lvl1pPr>
            <a:lvl2pPr marL="914400" lvl="1" indent="-228600" algn="l">
              <a:lnSpc>
                <a:spcPct val="111000"/>
              </a:lnSpc>
              <a:spcBef>
                <a:spcPts val="930"/>
              </a:spcBef>
              <a:spcAft>
                <a:spcPts val="0"/>
              </a:spcAft>
              <a:buClr>
                <a:srgbClr val="464B56"/>
              </a:buClr>
              <a:buSzPts val="1400"/>
              <a:buNone/>
              <a:defRPr sz="1400"/>
            </a:lvl2pPr>
            <a:lvl3pPr marL="1371600" lvl="2" indent="-228600" algn="l">
              <a:lnSpc>
                <a:spcPct val="111000"/>
              </a:lnSpc>
              <a:spcBef>
                <a:spcPts val="930"/>
              </a:spcBef>
              <a:spcAft>
                <a:spcPts val="0"/>
              </a:spcAft>
              <a:buClr>
                <a:srgbClr val="464B56"/>
              </a:buClr>
              <a:buSzPts val="1200"/>
              <a:buNone/>
              <a:defRPr sz="1200"/>
            </a:lvl3pPr>
            <a:lvl4pPr marL="1828800" lvl="3" indent="-228600" algn="l">
              <a:lnSpc>
                <a:spcPct val="111000"/>
              </a:lnSpc>
              <a:spcBef>
                <a:spcPts val="930"/>
              </a:spcBef>
              <a:spcAft>
                <a:spcPts val="0"/>
              </a:spcAft>
              <a:buClr>
                <a:srgbClr val="464B56"/>
              </a:buClr>
              <a:buSzPts val="1000"/>
              <a:buNone/>
              <a:defRPr sz="1000"/>
            </a:lvl4pPr>
            <a:lvl5pPr marL="2286000" lvl="4" indent="-228600" algn="l">
              <a:lnSpc>
                <a:spcPct val="111000"/>
              </a:lnSpc>
              <a:spcBef>
                <a:spcPts val="930"/>
              </a:spcBef>
              <a:spcAft>
                <a:spcPts val="0"/>
              </a:spcAft>
              <a:buClr>
                <a:srgbClr val="464B56"/>
              </a:buClr>
              <a:buSzPts val="1000"/>
              <a:buNone/>
              <a:defRPr sz="1000"/>
            </a:lvl5pPr>
            <a:lvl6pPr marL="2743200" lvl="5" indent="-228600" algn="l">
              <a:lnSpc>
                <a:spcPct val="111000"/>
              </a:lnSpc>
              <a:spcBef>
                <a:spcPts val="930"/>
              </a:spcBef>
              <a:spcAft>
                <a:spcPts val="0"/>
              </a:spcAft>
              <a:buClr>
                <a:srgbClr val="474A55"/>
              </a:buClr>
              <a:buSzPts val="1000"/>
              <a:buNone/>
              <a:defRPr sz="1000"/>
            </a:lvl6pPr>
            <a:lvl7pPr marL="3200400" lvl="6" indent="-228600" algn="l">
              <a:lnSpc>
                <a:spcPct val="111000"/>
              </a:lnSpc>
              <a:spcBef>
                <a:spcPts val="930"/>
              </a:spcBef>
              <a:spcAft>
                <a:spcPts val="0"/>
              </a:spcAft>
              <a:buClr>
                <a:srgbClr val="474A55"/>
              </a:buClr>
              <a:buSzPts val="1000"/>
              <a:buNone/>
              <a:defRPr sz="1000"/>
            </a:lvl7pPr>
            <a:lvl8pPr marL="3657600" lvl="7" indent="-228600" algn="l">
              <a:lnSpc>
                <a:spcPct val="111000"/>
              </a:lnSpc>
              <a:spcBef>
                <a:spcPts val="930"/>
              </a:spcBef>
              <a:spcAft>
                <a:spcPts val="0"/>
              </a:spcAft>
              <a:buClr>
                <a:srgbClr val="474A55"/>
              </a:buClr>
              <a:buSzPts val="1000"/>
              <a:buNone/>
              <a:defRPr sz="1000"/>
            </a:lvl8pPr>
            <a:lvl9pPr marL="4114800" lvl="8" indent="-228600" algn="l">
              <a:lnSpc>
                <a:spcPct val="111000"/>
              </a:lnSpc>
              <a:spcBef>
                <a:spcPts val="930"/>
              </a:spcBef>
              <a:spcAft>
                <a:spcPts val="0"/>
              </a:spcAft>
              <a:buClr>
                <a:srgbClr val="474A55"/>
              </a:buClr>
              <a:buSzPts val="1000"/>
              <a:buNone/>
              <a:defRPr sz="1000"/>
            </a:lvl9pPr>
          </a:lstStyle>
          <a:p>
            <a:endParaRPr/>
          </a:p>
        </p:txBody>
      </p:sp>
      <p:sp>
        <p:nvSpPr>
          <p:cNvPr id="84" name="Google Shape;84;p29"/>
          <p:cNvSpPr txBox="1">
            <a:spLocks noGrp="1"/>
          </p:cNvSpPr>
          <p:nvPr>
            <p:ph type="dt" idx="10"/>
          </p:nvPr>
        </p:nvSpPr>
        <p:spPr>
          <a:xfrm>
            <a:off x="8476555" y="6286500"/>
            <a:ext cx="322771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9"/>
          <p:cNvSpPr txBox="1">
            <a:spLocks noGrp="1"/>
          </p:cNvSpPr>
          <p:nvPr>
            <p:ph type="ftr" idx="11"/>
          </p:nvPr>
        </p:nvSpPr>
        <p:spPr>
          <a:xfrm>
            <a:off x="487730" y="6286500"/>
            <a:ext cx="759704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9"/>
          <p:cNvSpPr txBox="1">
            <a:spLocks noGrp="1"/>
          </p:cNvSpPr>
          <p:nvPr>
            <p:ph type="sldNum" idx="12"/>
          </p:nvPr>
        </p:nvSpPr>
        <p:spPr>
          <a:xfrm>
            <a:off x="8476488" y="373604"/>
            <a:ext cx="3227715" cy="816481"/>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7"/>
        <p:cNvGrpSpPr/>
        <p:nvPr/>
      </p:nvGrpSpPr>
      <p:grpSpPr>
        <a:xfrm>
          <a:off x="0" y="0"/>
          <a:ext cx="0" cy="0"/>
          <a:chOff x="0" y="0"/>
          <a:chExt cx="0" cy="0"/>
        </a:xfrm>
      </p:grpSpPr>
      <p:sp>
        <p:nvSpPr>
          <p:cNvPr id="88" name="Google Shape;88;p30" title="Feather"/>
          <p:cNvSpPr/>
          <p:nvPr/>
        </p:nvSpPr>
        <p:spPr>
          <a:xfrm rot="2047334" flipH="1">
            <a:off x="8572457" y="453681"/>
            <a:ext cx="3409445" cy="5857295"/>
          </a:xfrm>
          <a:custGeom>
            <a:avLst/>
            <a:gdLst/>
            <a:ahLst/>
            <a:cxnLst/>
            <a:rect l="l" t="t" r="r" b="b"/>
            <a:pathLst>
              <a:path w="869" h="1495" extrusionOk="0">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D0CDBB">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0"/>
          <p:cNvSpPr txBox="1">
            <a:spLocks noGrp="1"/>
          </p:cNvSpPr>
          <p:nvPr>
            <p:ph type="title"/>
          </p:nvPr>
        </p:nvSpPr>
        <p:spPr>
          <a:xfrm>
            <a:off x="8476488" y="1503910"/>
            <a:ext cx="3230625" cy="1687924"/>
          </a:xfrm>
          <a:prstGeom prst="rect">
            <a:avLst/>
          </a:prstGeom>
          <a:noFill/>
          <a:ln>
            <a:noFill/>
          </a:ln>
        </p:spPr>
        <p:txBody>
          <a:bodyPr spcFirstLastPara="1" wrap="square" lIns="91425" tIns="45700" rIns="91425" bIns="45700" anchor="b" anchorCtr="0">
            <a:noAutofit/>
          </a:bodyPr>
          <a:lstStyle>
            <a:lvl1pPr lvl="0" algn="l">
              <a:lnSpc>
                <a:spcPct val="104000"/>
              </a:lnSpc>
              <a:spcBef>
                <a:spcPts val="0"/>
              </a:spcBef>
              <a:spcAft>
                <a:spcPts val="0"/>
              </a:spcAft>
              <a:buClr>
                <a:srgbClr val="464B56"/>
              </a:buClr>
              <a:buSzPts val="3400"/>
              <a:buFont typeface="Century Schoolbook"/>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0"/>
          <p:cNvSpPr>
            <a:spLocks noGrp="1"/>
          </p:cNvSpPr>
          <p:nvPr>
            <p:ph type="pic" idx="2"/>
          </p:nvPr>
        </p:nvSpPr>
        <p:spPr>
          <a:xfrm>
            <a:off x="0" y="0"/>
            <a:ext cx="8102651" cy="6857999"/>
          </a:xfrm>
          <a:prstGeom prst="rect">
            <a:avLst/>
          </a:prstGeom>
          <a:noFill/>
          <a:ln>
            <a:noFill/>
          </a:ln>
        </p:spPr>
      </p:sp>
      <p:sp>
        <p:nvSpPr>
          <p:cNvPr id="91" name="Google Shape;91;p30"/>
          <p:cNvSpPr txBox="1">
            <a:spLocks noGrp="1"/>
          </p:cNvSpPr>
          <p:nvPr>
            <p:ph type="body" idx="1"/>
          </p:nvPr>
        </p:nvSpPr>
        <p:spPr>
          <a:xfrm>
            <a:off x="8476488" y="3223806"/>
            <a:ext cx="3227832" cy="2872194"/>
          </a:xfrm>
          <a:prstGeom prst="rect">
            <a:avLst/>
          </a:prstGeom>
          <a:noFill/>
          <a:ln>
            <a:noFill/>
          </a:ln>
        </p:spPr>
        <p:txBody>
          <a:bodyPr spcFirstLastPara="1" wrap="square" lIns="91425" tIns="45700" rIns="91425" bIns="45700" anchor="t" anchorCtr="0">
            <a:normAutofit/>
          </a:bodyPr>
          <a:lstStyle>
            <a:lvl1pPr marL="457200" lvl="0" indent="-228600" algn="l">
              <a:lnSpc>
                <a:spcPct val="111000"/>
              </a:lnSpc>
              <a:spcBef>
                <a:spcPts val="1400"/>
              </a:spcBef>
              <a:spcAft>
                <a:spcPts val="0"/>
              </a:spcAft>
              <a:buClr>
                <a:srgbClr val="464B56"/>
              </a:buClr>
              <a:buSzPts val="1600"/>
              <a:buNone/>
              <a:defRPr sz="1600"/>
            </a:lvl1pPr>
            <a:lvl2pPr marL="914400" lvl="1" indent="-228600" algn="l">
              <a:lnSpc>
                <a:spcPct val="111000"/>
              </a:lnSpc>
              <a:spcBef>
                <a:spcPts val="930"/>
              </a:spcBef>
              <a:spcAft>
                <a:spcPts val="0"/>
              </a:spcAft>
              <a:buClr>
                <a:srgbClr val="464B56"/>
              </a:buClr>
              <a:buSzPts val="1400"/>
              <a:buNone/>
              <a:defRPr sz="1400"/>
            </a:lvl2pPr>
            <a:lvl3pPr marL="1371600" lvl="2" indent="-228600" algn="l">
              <a:lnSpc>
                <a:spcPct val="111000"/>
              </a:lnSpc>
              <a:spcBef>
                <a:spcPts val="930"/>
              </a:spcBef>
              <a:spcAft>
                <a:spcPts val="0"/>
              </a:spcAft>
              <a:buClr>
                <a:srgbClr val="464B56"/>
              </a:buClr>
              <a:buSzPts val="1200"/>
              <a:buNone/>
              <a:defRPr sz="1200"/>
            </a:lvl3pPr>
            <a:lvl4pPr marL="1828800" lvl="3" indent="-228600" algn="l">
              <a:lnSpc>
                <a:spcPct val="111000"/>
              </a:lnSpc>
              <a:spcBef>
                <a:spcPts val="930"/>
              </a:spcBef>
              <a:spcAft>
                <a:spcPts val="0"/>
              </a:spcAft>
              <a:buClr>
                <a:srgbClr val="464B56"/>
              </a:buClr>
              <a:buSzPts val="1000"/>
              <a:buNone/>
              <a:defRPr sz="1000"/>
            </a:lvl4pPr>
            <a:lvl5pPr marL="2286000" lvl="4" indent="-228600" algn="l">
              <a:lnSpc>
                <a:spcPct val="111000"/>
              </a:lnSpc>
              <a:spcBef>
                <a:spcPts val="930"/>
              </a:spcBef>
              <a:spcAft>
                <a:spcPts val="0"/>
              </a:spcAft>
              <a:buClr>
                <a:srgbClr val="464B56"/>
              </a:buClr>
              <a:buSzPts val="1000"/>
              <a:buNone/>
              <a:defRPr sz="1000"/>
            </a:lvl5pPr>
            <a:lvl6pPr marL="2743200" lvl="5" indent="-228600" algn="l">
              <a:lnSpc>
                <a:spcPct val="111000"/>
              </a:lnSpc>
              <a:spcBef>
                <a:spcPts val="930"/>
              </a:spcBef>
              <a:spcAft>
                <a:spcPts val="0"/>
              </a:spcAft>
              <a:buClr>
                <a:srgbClr val="474A55"/>
              </a:buClr>
              <a:buSzPts val="1000"/>
              <a:buNone/>
              <a:defRPr sz="1000"/>
            </a:lvl6pPr>
            <a:lvl7pPr marL="3200400" lvl="6" indent="-228600" algn="l">
              <a:lnSpc>
                <a:spcPct val="111000"/>
              </a:lnSpc>
              <a:spcBef>
                <a:spcPts val="930"/>
              </a:spcBef>
              <a:spcAft>
                <a:spcPts val="0"/>
              </a:spcAft>
              <a:buClr>
                <a:srgbClr val="474A55"/>
              </a:buClr>
              <a:buSzPts val="1000"/>
              <a:buNone/>
              <a:defRPr sz="1000"/>
            </a:lvl7pPr>
            <a:lvl8pPr marL="3657600" lvl="7" indent="-228600" algn="l">
              <a:lnSpc>
                <a:spcPct val="111000"/>
              </a:lnSpc>
              <a:spcBef>
                <a:spcPts val="930"/>
              </a:spcBef>
              <a:spcAft>
                <a:spcPts val="0"/>
              </a:spcAft>
              <a:buClr>
                <a:srgbClr val="474A55"/>
              </a:buClr>
              <a:buSzPts val="1000"/>
              <a:buNone/>
              <a:defRPr sz="1000"/>
            </a:lvl8pPr>
            <a:lvl9pPr marL="4114800" lvl="8" indent="-228600" algn="l">
              <a:lnSpc>
                <a:spcPct val="111000"/>
              </a:lnSpc>
              <a:spcBef>
                <a:spcPts val="930"/>
              </a:spcBef>
              <a:spcAft>
                <a:spcPts val="0"/>
              </a:spcAft>
              <a:buClr>
                <a:srgbClr val="474A55"/>
              </a:buClr>
              <a:buSzPts val="1000"/>
              <a:buNone/>
              <a:defRPr sz="1000"/>
            </a:lvl9pPr>
          </a:lstStyle>
          <a:p>
            <a:endParaRPr/>
          </a:p>
        </p:txBody>
      </p:sp>
      <p:sp>
        <p:nvSpPr>
          <p:cNvPr id="92" name="Google Shape;92;p30"/>
          <p:cNvSpPr txBox="1">
            <a:spLocks noGrp="1"/>
          </p:cNvSpPr>
          <p:nvPr>
            <p:ph type="dt" idx="10"/>
          </p:nvPr>
        </p:nvSpPr>
        <p:spPr>
          <a:xfrm>
            <a:off x="8476488" y="6291072"/>
            <a:ext cx="322783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0"/>
          <p:cNvSpPr txBox="1">
            <a:spLocks noGrp="1"/>
          </p:cNvSpPr>
          <p:nvPr>
            <p:ph type="ftr" idx="11"/>
          </p:nvPr>
        </p:nvSpPr>
        <p:spPr>
          <a:xfrm>
            <a:off x="487731" y="6291072"/>
            <a:ext cx="759866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0"/>
          <p:cNvSpPr txBox="1">
            <a:spLocks noGrp="1"/>
          </p:cNvSpPr>
          <p:nvPr>
            <p:ph type="sldNum" idx="12"/>
          </p:nvPr>
        </p:nvSpPr>
        <p:spPr>
          <a:xfrm>
            <a:off x="8476488" y="373607"/>
            <a:ext cx="3227832" cy="816482"/>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l">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grpSp>
        <p:nvGrpSpPr>
          <p:cNvPr id="10" name="Google Shape;10;p21" title="Feathers"/>
          <p:cNvGrpSpPr/>
          <p:nvPr/>
        </p:nvGrpSpPr>
        <p:grpSpPr>
          <a:xfrm>
            <a:off x="400714" y="362425"/>
            <a:ext cx="3495979" cy="6204388"/>
            <a:chOff x="400714" y="362425"/>
            <a:chExt cx="3495979" cy="6204388"/>
          </a:xfrm>
        </p:grpSpPr>
        <p:sp>
          <p:nvSpPr>
            <p:cNvPr id="11" name="Google Shape;11;p21"/>
            <p:cNvSpPr/>
            <p:nvPr/>
          </p:nvSpPr>
          <p:spPr>
            <a:xfrm>
              <a:off x="400714" y="362425"/>
              <a:ext cx="2218442" cy="6204388"/>
            </a:xfrm>
            <a:custGeom>
              <a:avLst/>
              <a:gdLst/>
              <a:ahLst/>
              <a:cxnLst/>
              <a:rect l="l" t="t" r="r" b="b"/>
              <a:pathLst>
                <a:path w="697" h="1954" extrusionOk="0">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rgbClr val="D0CDBB">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1"/>
            <p:cNvSpPr/>
            <p:nvPr/>
          </p:nvSpPr>
          <p:spPr>
            <a:xfrm>
              <a:off x="1133752" y="1810138"/>
              <a:ext cx="2762941" cy="4746626"/>
            </a:xfrm>
            <a:custGeom>
              <a:avLst/>
              <a:gdLst/>
              <a:ahLst/>
              <a:cxnLst/>
              <a:rect l="l" t="t" r="r" b="b"/>
              <a:pathLst>
                <a:path w="869" h="1495" extrusionOk="0">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D0CDBB">
                <a:alpha val="4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13;p21"/>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lvl1pPr marR="0" lvl="0" algn="l" rtl="0">
              <a:lnSpc>
                <a:spcPct val="99000"/>
              </a:lnSpc>
              <a:spcBef>
                <a:spcPts val="0"/>
              </a:spcBef>
              <a:spcAft>
                <a:spcPts val="0"/>
              </a:spcAft>
              <a:buClr>
                <a:srgbClr val="464B56"/>
              </a:buClr>
              <a:buSzPts val="4400"/>
              <a:buFont typeface="Century Schoolbook"/>
              <a:buNone/>
              <a:defRPr sz="4400" b="0" i="0" u="none" strike="noStrike" cap="none">
                <a:solidFill>
                  <a:srgbClr val="464B56"/>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21"/>
          <p:cNvSpPr txBox="1">
            <a:spLocks noGrp="1"/>
          </p:cNvSpPr>
          <p:nvPr>
            <p:ph type="body" idx="1"/>
          </p:nvPr>
        </p:nvSpPr>
        <p:spPr>
          <a:xfrm>
            <a:off x="2933700" y="2438400"/>
            <a:ext cx="8770571" cy="3651504"/>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1000"/>
              </a:lnSpc>
              <a:spcBef>
                <a:spcPts val="930"/>
              </a:spcBef>
              <a:spcAft>
                <a:spcPts val="0"/>
              </a:spcAft>
              <a:buClr>
                <a:srgbClr val="464B56"/>
              </a:buClr>
              <a:buSzPts val="2000"/>
              <a:buFont typeface="Corbel"/>
              <a:buChar char="–"/>
              <a:defRPr sz="2000" b="0" i="0" u="none" strike="noStrike" cap="none">
                <a:solidFill>
                  <a:srgbClr val="464B56"/>
                </a:solidFill>
                <a:latin typeface="Calibri"/>
                <a:ea typeface="Calibri"/>
                <a:cs typeface="Calibri"/>
                <a:sym typeface="Calibri"/>
              </a:defRPr>
            </a:lvl1pPr>
            <a:lvl2pPr marL="914400" marR="0" lvl="1" indent="-342900" algn="l" rtl="0">
              <a:lnSpc>
                <a:spcPct val="111000"/>
              </a:lnSpc>
              <a:spcBef>
                <a:spcPts val="930"/>
              </a:spcBef>
              <a:spcAft>
                <a:spcPts val="0"/>
              </a:spcAft>
              <a:buClr>
                <a:srgbClr val="464B56"/>
              </a:buClr>
              <a:buSzPts val="1800"/>
              <a:buFont typeface="Corbel"/>
              <a:buChar char="–"/>
              <a:defRPr sz="1800" b="0" i="0" u="none" strike="noStrike" cap="none">
                <a:solidFill>
                  <a:srgbClr val="464B56"/>
                </a:solidFill>
                <a:latin typeface="Calibri"/>
                <a:ea typeface="Calibri"/>
                <a:cs typeface="Calibri"/>
                <a:sym typeface="Calibri"/>
              </a:defRPr>
            </a:lvl2pPr>
            <a:lvl3pPr marL="1371600" marR="0" lvl="2" indent="-330200" algn="l" rtl="0">
              <a:lnSpc>
                <a:spcPct val="111000"/>
              </a:lnSpc>
              <a:spcBef>
                <a:spcPts val="930"/>
              </a:spcBef>
              <a:spcAft>
                <a:spcPts val="0"/>
              </a:spcAft>
              <a:buClr>
                <a:srgbClr val="464B56"/>
              </a:buClr>
              <a:buSzPts val="1600"/>
              <a:buFont typeface="Corbel"/>
              <a:buChar char="–"/>
              <a:defRPr sz="1600" b="0" i="1" u="none" strike="noStrike" cap="none">
                <a:solidFill>
                  <a:srgbClr val="464B56"/>
                </a:solidFill>
                <a:latin typeface="Calibri"/>
                <a:ea typeface="Calibri"/>
                <a:cs typeface="Calibri"/>
                <a:sym typeface="Calibri"/>
              </a:defRPr>
            </a:lvl3pPr>
            <a:lvl4pPr marL="1828800" marR="0" lvl="3" indent="-317500" algn="l" rtl="0">
              <a:lnSpc>
                <a:spcPct val="111000"/>
              </a:lnSpc>
              <a:spcBef>
                <a:spcPts val="930"/>
              </a:spcBef>
              <a:spcAft>
                <a:spcPts val="0"/>
              </a:spcAft>
              <a:buClr>
                <a:srgbClr val="464B56"/>
              </a:buClr>
              <a:buSzPts val="1400"/>
              <a:buFont typeface="Corbel"/>
              <a:buChar char="–"/>
              <a:defRPr sz="1400" b="0" i="0" u="none" strike="noStrike" cap="none">
                <a:solidFill>
                  <a:srgbClr val="464B56"/>
                </a:solidFill>
                <a:latin typeface="Calibri"/>
                <a:ea typeface="Calibri"/>
                <a:cs typeface="Calibri"/>
                <a:sym typeface="Calibri"/>
              </a:defRPr>
            </a:lvl4pPr>
            <a:lvl5pPr marL="2286000" marR="0" lvl="4" indent="-317500" algn="l" rtl="0">
              <a:lnSpc>
                <a:spcPct val="111000"/>
              </a:lnSpc>
              <a:spcBef>
                <a:spcPts val="930"/>
              </a:spcBef>
              <a:spcAft>
                <a:spcPts val="0"/>
              </a:spcAft>
              <a:buClr>
                <a:srgbClr val="464B56"/>
              </a:buClr>
              <a:buSzPts val="1400"/>
              <a:buFont typeface="Corbel"/>
              <a:buChar char="–"/>
              <a:defRPr sz="1400" b="0" i="1" u="none" strike="noStrike" cap="none">
                <a:solidFill>
                  <a:srgbClr val="464B56"/>
                </a:solidFill>
                <a:latin typeface="Calibri"/>
                <a:ea typeface="Calibri"/>
                <a:cs typeface="Calibri"/>
                <a:sym typeface="Calibri"/>
              </a:defRPr>
            </a:lvl5pPr>
            <a:lvl6pPr marL="2743200" marR="0" lvl="5" indent="-317500" algn="l" rtl="0">
              <a:lnSpc>
                <a:spcPct val="111000"/>
              </a:lnSpc>
              <a:spcBef>
                <a:spcPts val="930"/>
              </a:spcBef>
              <a:spcAft>
                <a:spcPts val="0"/>
              </a:spcAft>
              <a:buClr>
                <a:srgbClr val="474A55"/>
              </a:buClr>
              <a:buSzPts val="1400"/>
              <a:buFont typeface="Corbel"/>
              <a:buChar char="–"/>
              <a:defRPr sz="1400" b="0" i="0" u="none" strike="noStrike" cap="none">
                <a:solidFill>
                  <a:srgbClr val="474A55"/>
                </a:solidFill>
                <a:latin typeface="Calibri"/>
                <a:ea typeface="Calibri"/>
                <a:cs typeface="Calibri"/>
                <a:sym typeface="Calibri"/>
              </a:defRPr>
            </a:lvl6pPr>
            <a:lvl7pPr marL="3200400" marR="0" lvl="6" indent="-317500" algn="l" rtl="0">
              <a:lnSpc>
                <a:spcPct val="111000"/>
              </a:lnSpc>
              <a:spcBef>
                <a:spcPts val="930"/>
              </a:spcBef>
              <a:spcAft>
                <a:spcPts val="0"/>
              </a:spcAft>
              <a:buClr>
                <a:srgbClr val="474A55"/>
              </a:buClr>
              <a:buSzPts val="1400"/>
              <a:buFont typeface="Corbel"/>
              <a:buChar char="–"/>
              <a:defRPr sz="1400" b="0" i="1" u="none" strike="noStrike" cap="none">
                <a:solidFill>
                  <a:srgbClr val="474A55"/>
                </a:solidFill>
                <a:latin typeface="Calibri"/>
                <a:ea typeface="Calibri"/>
                <a:cs typeface="Calibri"/>
                <a:sym typeface="Calibri"/>
              </a:defRPr>
            </a:lvl7pPr>
            <a:lvl8pPr marL="3657600" marR="0" lvl="7" indent="-317500" algn="l" rtl="0">
              <a:lnSpc>
                <a:spcPct val="111000"/>
              </a:lnSpc>
              <a:spcBef>
                <a:spcPts val="930"/>
              </a:spcBef>
              <a:spcAft>
                <a:spcPts val="0"/>
              </a:spcAft>
              <a:buClr>
                <a:srgbClr val="474A55"/>
              </a:buClr>
              <a:buSzPts val="1400"/>
              <a:buFont typeface="Corbel"/>
              <a:buChar char="–"/>
              <a:defRPr sz="1400" b="0" i="0" u="none" strike="noStrike" cap="none">
                <a:solidFill>
                  <a:srgbClr val="474A55"/>
                </a:solidFill>
                <a:latin typeface="Calibri"/>
                <a:ea typeface="Calibri"/>
                <a:cs typeface="Calibri"/>
                <a:sym typeface="Calibri"/>
              </a:defRPr>
            </a:lvl8pPr>
            <a:lvl9pPr marL="4114800" marR="0" lvl="8" indent="-317500" algn="l" rtl="0">
              <a:lnSpc>
                <a:spcPct val="111000"/>
              </a:lnSpc>
              <a:spcBef>
                <a:spcPts val="930"/>
              </a:spcBef>
              <a:spcAft>
                <a:spcPts val="0"/>
              </a:spcAft>
              <a:buClr>
                <a:srgbClr val="474A55"/>
              </a:buClr>
              <a:buSzPts val="1400"/>
              <a:buFont typeface="Corbel"/>
              <a:buChar char="–"/>
              <a:defRPr sz="1400" b="0" i="1" u="none" strike="noStrike" cap="none">
                <a:solidFill>
                  <a:srgbClr val="474A55"/>
                </a:solidFill>
                <a:latin typeface="Calibri"/>
                <a:ea typeface="Calibri"/>
                <a:cs typeface="Calibri"/>
                <a:sym typeface="Calibri"/>
              </a:defRPr>
            </a:lvl9pPr>
          </a:lstStyle>
          <a:p>
            <a:endParaRPr/>
          </a:p>
        </p:txBody>
      </p:sp>
      <p:sp>
        <p:nvSpPr>
          <p:cNvPr id="15" name="Google Shape;15;p21"/>
          <p:cNvSpPr txBox="1">
            <a:spLocks noGrp="1"/>
          </p:cNvSpPr>
          <p:nvPr>
            <p:ph type="dt" idx="10"/>
          </p:nvPr>
        </p:nvSpPr>
        <p:spPr>
          <a:xfrm>
            <a:off x="8961071" y="629661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464B56"/>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
          <p:cNvSpPr txBox="1">
            <a:spLocks noGrp="1"/>
          </p:cNvSpPr>
          <p:nvPr>
            <p:ph type="ftr" idx="11"/>
          </p:nvPr>
        </p:nvSpPr>
        <p:spPr>
          <a:xfrm>
            <a:off x="2933699" y="6296615"/>
            <a:ext cx="5667375"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464B56"/>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21"/>
          <p:cNvSpPr txBox="1">
            <a:spLocks noGrp="1"/>
          </p:cNvSpPr>
          <p:nvPr>
            <p:ph type="sldNum" idx="12"/>
          </p:nvPr>
        </p:nvSpPr>
        <p:spPr>
          <a:xfrm>
            <a:off x="512999" y="723328"/>
            <a:ext cx="1884348" cy="60426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1pPr>
            <a:lvl2pPr marL="0" marR="0" lvl="1" indent="0" algn="r" rtl="0">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2pPr>
            <a:lvl3pPr marL="0" marR="0" lvl="2" indent="0" algn="r" rtl="0">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3pPr>
            <a:lvl4pPr marL="0" marR="0" lvl="3" indent="0" algn="r" rtl="0">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4pPr>
            <a:lvl5pPr marL="0" marR="0" lvl="4" indent="0" algn="r" rtl="0">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5pPr>
            <a:lvl6pPr marL="0" marR="0" lvl="5" indent="0" algn="r" rtl="0">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6pPr>
            <a:lvl7pPr marL="0" marR="0" lvl="6" indent="0" algn="r" rtl="0">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7pPr>
            <a:lvl8pPr marL="0" marR="0" lvl="7" indent="0" algn="r" rtl="0">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8pPr>
            <a:lvl9pPr marL="0" marR="0" lvl="8" indent="0" algn="r" rtl="0">
              <a:lnSpc>
                <a:spcPct val="100000"/>
              </a:lnSpc>
              <a:spcBef>
                <a:spcPts val="0"/>
              </a:spcBef>
              <a:spcAft>
                <a:spcPts val="0"/>
              </a:spcAft>
              <a:buClr>
                <a:srgbClr val="000000"/>
              </a:buClr>
              <a:buSzPts val="4400"/>
              <a:buFont typeface="Arial"/>
              <a:buNone/>
              <a:defRPr sz="4400" b="0" i="0" u="none" strike="noStrike" cap="none">
                <a:solidFill>
                  <a:srgbClr val="464B56"/>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US"/>
              <a:t>‹#›</a:t>
            </a:fld>
            <a:endParaRPr/>
          </a:p>
        </p:txBody>
      </p:sp>
      <p:cxnSp>
        <p:nvCxnSpPr>
          <p:cNvPr id="18" name="Google Shape;18;p21" title="Rule Line"/>
          <p:cNvCxnSpPr/>
          <p:nvPr/>
        </p:nvCxnSpPr>
        <p:spPr>
          <a:xfrm>
            <a:off x="2933700" y="2176009"/>
            <a:ext cx="8770571" cy="0"/>
          </a:xfrm>
          <a:prstGeom prst="straightConnector1">
            <a:avLst/>
          </a:prstGeom>
          <a:noFill/>
          <a:ln w="38100"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sgrose-hodge.github.io/ND/h5p-standalone-1.3.x/demo/content-example-2.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learningapps.org/watch?v=pi3j02pkt2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msgrose-hodge.github.io/ND/Community%20Psychology%20-%20Diversity.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msgrose-hodge.github.io/ND/Community%20Psychology%20-%20Diversity.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31222/osf.io/k7a9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oi.org/10.3389%2Ffpsyg.2023.1093290"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forrt.org/" TargetMode="External"/><Relationship Id="rId9" Type="http://schemas.openxmlformats.org/officeDocument/2006/relationships/hyperlink" Target="https://forrt.org/publication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089/aut.2020.0014"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msgrose-hodge.github.io/N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docs.google.com/spreadsheets/d/1OnfQB1OqC00OflwTuRPBhG5NfX-_oLxxoTM_F_J5t5c/edit#gid=69966626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
        <p:cNvGrpSpPr/>
        <p:nvPr/>
      </p:nvGrpSpPr>
      <p:grpSpPr>
        <a:xfrm>
          <a:off x="0" y="0"/>
          <a:ext cx="0" cy="0"/>
          <a:chOff x="0" y="0"/>
          <a:chExt cx="0" cy="0"/>
        </a:xfrm>
      </p:grpSpPr>
      <p:sp>
        <p:nvSpPr>
          <p:cNvPr id="116" name="Google Shape;116;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7" name="Google Shape;117;p1"/>
          <p:cNvSpPr txBox="1">
            <a:spLocks noGrp="1"/>
          </p:cNvSpPr>
          <p:nvPr>
            <p:ph type="ctrTitle"/>
          </p:nvPr>
        </p:nvSpPr>
        <p:spPr>
          <a:xfrm>
            <a:off x="4976029" y="882138"/>
            <a:ext cx="5506913" cy="5093725"/>
          </a:xfrm>
          <a:prstGeom prst="rect">
            <a:avLst/>
          </a:prstGeom>
          <a:noFill/>
          <a:ln>
            <a:noFill/>
          </a:ln>
        </p:spPr>
        <p:txBody>
          <a:bodyPr spcFirstLastPara="1" wrap="square" lIns="91425" tIns="45700" rIns="91425" bIns="45700" anchor="ctr" anchorCtr="0">
            <a:normAutofit/>
          </a:bodyPr>
          <a:lstStyle/>
          <a:p>
            <a:pPr marL="0" lvl="0" indent="0" algn="l" rtl="0">
              <a:lnSpc>
                <a:spcPct val="105000"/>
              </a:lnSpc>
              <a:spcBef>
                <a:spcPts val="0"/>
              </a:spcBef>
              <a:spcAft>
                <a:spcPts val="0"/>
              </a:spcAft>
              <a:buClr>
                <a:schemeClr val="dk2"/>
              </a:buClr>
              <a:buSzPts val="5400"/>
              <a:buFont typeface="Century Schoolbook"/>
              <a:buNone/>
            </a:pPr>
            <a:r>
              <a:rPr lang="en-US" sz="5400">
                <a:solidFill>
                  <a:schemeClr val="dk2"/>
                </a:solidFill>
              </a:rPr>
              <a:t>        FORRT</a:t>
            </a:r>
            <a:endParaRPr/>
          </a:p>
        </p:txBody>
      </p:sp>
      <p:sp>
        <p:nvSpPr>
          <p:cNvPr id="118" name="Google Shape;118;p1"/>
          <p:cNvSpPr txBox="1">
            <a:spLocks noGrp="1"/>
          </p:cNvSpPr>
          <p:nvPr>
            <p:ph type="subTitle" idx="1"/>
          </p:nvPr>
        </p:nvSpPr>
        <p:spPr>
          <a:xfrm>
            <a:off x="1469570" y="882138"/>
            <a:ext cx="2862991" cy="5093725"/>
          </a:xfrm>
          <a:prstGeom prst="rect">
            <a:avLst/>
          </a:prstGeom>
          <a:noFill/>
          <a:ln>
            <a:noFill/>
          </a:ln>
        </p:spPr>
        <p:txBody>
          <a:bodyPr spcFirstLastPara="1" wrap="square" lIns="91425" tIns="45700" rIns="91425" bIns="45700" anchor="ctr" anchorCtr="0">
            <a:normAutofit/>
          </a:bodyPr>
          <a:lstStyle/>
          <a:p>
            <a:pPr marL="0" lvl="0" indent="0" algn="r" rtl="0">
              <a:lnSpc>
                <a:spcPct val="130000"/>
              </a:lnSpc>
              <a:spcBef>
                <a:spcPts val="0"/>
              </a:spcBef>
              <a:spcAft>
                <a:spcPts val="0"/>
              </a:spcAft>
              <a:buClr>
                <a:schemeClr val="dk2"/>
              </a:buClr>
              <a:buSzPts val="2400"/>
              <a:buNone/>
            </a:pPr>
            <a:r>
              <a:rPr lang="en-US" sz="2400">
                <a:solidFill>
                  <a:schemeClr val="dk2"/>
                </a:solidFill>
                <a:latin typeface="Century Schoolbook"/>
                <a:ea typeface="Century Schoolbook"/>
                <a:cs typeface="Century Schoolbook"/>
                <a:sym typeface="Century Schoolbook"/>
              </a:rPr>
              <a:t>Framework for Open and Reproducible Research Training </a:t>
            </a:r>
            <a:endParaRPr/>
          </a:p>
        </p:txBody>
      </p:sp>
      <p:cxnSp>
        <p:nvCxnSpPr>
          <p:cNvPr id="119" name="Google Shape;119;p1"/>
          <p:cNvCxnSpPr/>
          <p:nvPr/>
        </p:nvCxnSpPr>
        <p:spPr>
          <a:xfrm>
            <a:off x="4654296" y="1964872"/>
            <a:ext cx="0" cy="2928257"/>
          </a:xfrm>
          <a:prstGeom prst="straightConnector1">
            <a:avLst/>
          </a:prstGeom>
          <a:noFill/>
          <a:ln w="12700" cap="flat" cmpd="sng">
            <a:solidFill>
              <a:schemeClr val="accent1"/>
            </a:solidFill>
            <a:prstDash val="solid"/>
            <a:round/>
            <a:headEnd type="none" w="sm" len="sm"/>
            <a:tailEnd type="none" w="sm" len="sm"/>
          </a:ln>
        </p:spPr>
      </p:cxnSp>
      <p:pic>
        <p:nvPicPr>
          <p:cNvPr id="120" name="Google Shape;120;p1"/>
          <p:cNvPicPr preferRelativeResize="0"/>
          <p:nvPr/>
        </p:nvPicPr>
        <p:blipFill rotWithShape="1">
          <a:blip r:embed="rId3">
            <a:alphaModFix/>
          </a:blip>
          <a:srcRect/>
          <a:stretch/>
        </p:blipFill>
        <p:spPr>
          <a:xfrm>
            <a:off x="5051329" y="2665011"/>
            <a:ext cx="1243245" cy="1256671"/>
          </a:xfrm>
          <a:prstGeom prst="rect">
            <a:avLst/>
          </a:prstGeom>
          <a:noFill/>
          <a:ln>
            <a:noFill/>
          </a:ln>
        </p:spPr>
      </p:pic>
      <p:sp>
        <p:nvSpPr>
          <p:cNvPr id="121" name="Google Shape;121;p1"/>
          <p:cNvSpPr txBox="1"/>
          <p:nvPr/>
        </p:nvSpPr>
        <p:spPr>
          <a:xfrm>
            <a:off x="3189657" y="4471915"/>
            <a:ext cx="9079656" cy="3007894"/>
          </a:xfrm>
          <a:prstGeom prst="rect">
            <a:avLst/>
          </a:prstGeom>
          <a:noFill/>
          <a:ln>
            <a:noFill/>
          </a:ln>
        </p:spPr>
        <p:txBody>
          <a:bodyPr spcFirstLastPara="1" wrap="square" lIns="91425" tIns="45700" rIns="91425" bIns="45700" anchor="t" anchorCtr="0">
            <a:normAutofit/>
          </a:bodyPr>
          <a:lstStyle/>
          <a:p>
            <a:pPr marL="0" marR="0" lvl="0" indent="0" algn="ctr" rtl="0">
              <a:lnSpc>
                <a:spcPct val="130000"/>
              </a:lnSpc>
              <a:spcBef>
                <a:spcPts val="0"/>
              </a:spcBef>
              <a:spcAft>
                <a:spcPts val="0"/>
              </a:spcAft>
              <a:buClr>
                <a:schemeClr val="lt2"/>
              </a:buClr>
              <a:buSzPts val="2000"/>
              <a:buFont typeface="Corbel"/>
              <a:buNone/>
            </a:pPr>
            <a:r>
              <a:rPr lang="en-US" sz="2000" b="1" i="0" u="none" strike="noStrike" cap="none">
                <a:solidFill>
                  <a:schemeClr val="dk1"/>
                </a:solidFill>
                <a:latin typeface="Century Schoolbook"/>
                <a:ea typeface="Century Schoolbook"/>
                <a:cs typeface="Century Schoolbook"/>
                <a:sym typeface="Century Schoolbook"/>
              </a:rPr>
              <a:t>Neurodiversify your Curriculum</a:t>
            </a:r>
            <a:endParaRPr sz="2000" b="1" i="0" u="none" strike="noStrike" cap="none">
              <a:solidFill>
                <a:schemeClr val="dk1"/>
              </a:solidFill>
              <a:latin typeface="Century Schoolbook"/>
              <a:ea typeface="Century Schoolbook"/>
              <a:cs typeface="Century Schoolbook"/>
              <a:sym typeface="Century Schoolbook"/>
            </a:endParaRPr>
          </a:p>
          <a:p>
            <a:pPr marL="0" marR="0" lvl="0" indent="0" algn="ctr" rtl="0">
              <a:lnSpc>
                <a:spcPct val="130000"/>
              </a:lnSpc>
              <a:spcBef>
                <a:spcPts val="930"/>
              </a:spcBef>
              <a:spcAft>
                <a:spcPts val="0"/>
              </a:spcAft>
              <a:buClr>
                <a:srgbClr val="000000"/>
              </a:buClr>
              <a:buSzPts val="2000"/>
              <a:buFont typeface="Corbel"/>
              <a:buNone/>
            </a:pPr>
            <a:r>
              <a:rPr lang="en-US" sz="2000" b="0" i="0" u="none" strike="noStrike" cap="none">
                <a:solidFill>
                  <a:srgbClr val="000000"/>
                </a:solidFill>
                <a:latin typeface="Century Schoolbook"/>
                <a:ea typeface="Century Schoolbook"/>
                <a:cs typeface="Century Schoolbook"/>
                <a:sym typeface="Century Schoolbook"/>
              </a:rPr>
              <a:t>Unconference</a:t>
            </a:r>
            <a:endParaRPr sz="1400" b="0" i="0" u="none" strike="noStrike" cap="none">
              <a:solidFill>
                <a:srgbClr val="000000"/>
              </a:solidFill>
              <a:latin typeface="Arial"/>
              <a:ea typeface="Arial"/>
              <a:cs typeface="Arial"/>
              <a:sym typeface="Arial"/>
            </a:endParaRPr>
          </a:p>
          <a:p>
            <a:pPr marL="0" marR="0" lvl="0" indent="0" algn="ctr" rtl="0">
              <a:lnSpc>
                <a:spcPct val="130000"/>
              </a:lnSpc>
              <a:spcBef>
                <a:spcPts val="930"/>
              </a:spcBef>
              <a:spcAft>
                <a:spcPts val="0"/>
              </a:spcAft>
              <a:buClr>
                <a:srgbClr val="000000"/>
              </a:buClr>
              <a:buSzPts val="2000"/>
              <a:buFont typeface="Corbel"/>
              <a:buNone/>
            </a:pPr>
            <a:r>
              <a:rPr lang="en-US" sz="2000" b="0" i="0" u="none" strike="noStrike" cap="none">
                <a:solidFill>
                  <a:srgbClr val="000000"/>
                </a:solidFill>
                <a:latin typeface="Century Schoolbook"/>
                <a:ea typeface="Century Schoolbook"/>
                <a:cs typeface="Century Schoolbook"/>
                <a:sym typeface="Century Schoolbook"/>
              </a:rPr>
              <a:t>Virtual | March 10</a:t>
            </a:r>
            <a:r>
              <a:rPr lang="en-US" sz="2000" b="0" i="0" u="none" strike="noStrike" cap="none" baseline="30000">
                <a:solidFill>
                  <a:srgbClr val="000000"/>
                </a:solidFill>
                <a:latin typeface="Century Schoolbook"/>
                <a:ea typeface="Century Schoolbook"/>
                <a:cs typeface="Century Schoolbook"/>
                <a:sym typeface="Century Schoolbook"/>
              </a:rPr>
              <a:t>th</a:t>
            </a:r>
            <a:r>
              <a:rPr lang="en-US" sz="2000" b="0" i="0" u="none" strike="noStrike" cap="none">
                <a:solidFill>
                  <a:srgbClr val="000000"/>
                </a:solidFill>
                <a:latin typeface="Century Schoolbook"/>
                <a:ea typeface="Century Schoolbook"/>
                <a:cs typeface="Century Schoolbook"/>
                <a:sym typeface="Century Schoolbook"/>
              </a:rPr>
              <a:t>, 2023</a:t>
            </a:r>
            <a:endParaRPr sz="1400" b="0" i="0" u="none" strike="noStrike" cap="none">
              <a:solidFill>
                <a:srgbClr val="000000"/>
              </a:solidFill>
              <a:latin typeface="Arial"/>
              <a:ea typeface="Arial"/>
              <a:cs typeface="Arial"/>
              <a:sym typeface="Arial"/>
            </a:endParaRPr>
          </a:p>
          <a:p>
            <a:pPr marL="0" marR="0" lvl="0" indent="0" algn="ctr" rtl="0">
              <a:lnSpc>
                <a:spcPct val="130000"/>
              </a:lnSpc>
              <a:spcBef>
                <a:spcPts val="930"/>
              </a:spcBef>
              <a:spcAft>
                <a:spcPts val="0"/>
              </a:spcAft>
              <a:buClr>
                <a:schemeClr val="lt2"/>
              </a:buClr>
              <a:buSzPts val="2000"/>
              <a:buFont typeface="Corbel"/>
              <a:buNone/>
            </a:pPr>
            <a:endParaRPr sz="2000" b="0" i="1" u="none" strike="noStrike" cap="none">
              <a:solidFill>
                <a:srgbClr val="000000"/>
              </a:solidFill>
              <a:latin typeface="Century Schoolbook"/>
              <a:ea typeface="Century Schoolbook"/>
              <a:cs typeface="Century Schoolbook"/>
              <a:sym typeface="Century Schoolbook"/>
            </a:endParaRPr>
          </a:p>
          <a:p>
            <a:pPr marL="0" marR="0" lvl="0" indent="0" algn="ctr" rtl="0">
              <a:lnSpc>
                <a:spcPct val="130000"/>
              </a:lnSpc>
              <a:spcBef>
                <a:spcPts val="930"/>
              </a:spcBef>
              <a:spcAft>
                <a:spcPts val="0"/>
              </a:spcAft>
              <a:buClr>
                <a:schemeClr val="lt2"/>
              </a:buClr>
              <a:buSzPts val="2000"/>
              <a:buFont typeface="Corbel"/>
              <a:buNone/>
            </a:pPr>
            <a:endParaRPr sz="2000" b="0" i="0" u="none" strike="noStrike" cap="none">
              <a:solidFill>
                <a:srgbClr val="000000"/>
              </a:solidFill>
              <a:latin typeface="Century Schoolbook"/>
              <a:ea typeface="Century Schoolbook"/>
              <a:cs typeface="Century Schoolbook"/>
              <a:sym typeface="Century Schoolbook"/>
            </a:endParaRPr>
          </a:p>
          <a:p>
            <a:pPr marL="0" marR="0" lvl="0" indent="0" algn="ctr" rtl="0">
              <a:lnSpc>
                <a:spcPct val="130000"/>
              </a:lnSpc>
              <a:spcBef>
                <a:spcPts val="930"/>
              </a:spcBef>
              <a:spcAft>
                <a:spcPts val="0"/>
              </a:spcAft>
              <a:buClr>
                <a:schemeClr val="lt2"/>
              </a:buClr>
              <a:buSzPts val="2000"/>
              <a:buFont typeface="Corbel"/>
              <a:buNone/>
            </a:pPr>
            <a:endParaRPr sz="2000" b="0" i="0" u="none" strike="noStrike" cap="none">
              <a:solidFill>
                <a:srgbClr val="000000"/>
              </a:solidFill>
              <a:latin typeface="Century Schoolbook"/>
              <a:ea typeface="Century Schoolbook"/>
              <a:cs typeface="Century Schoolbook"/>
              <a:sym typeface="Century Schoolboo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9"/>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 </a:t>
            </a:r>
            <a:br>
              <a:rPr lang="en-US"/>
            </a:br>
            <a:r>
              <a:rPr lang="en-US"/>
              <a:t>1. </a:t>
            </a:r>
            <a:r>
              <a:rPr lang="en-US" i="1"/>
              <a:t>Raising Awareness</a:t>
            </a:r>
            <a:endParaRPr/>
          </a:p>
        </p:txBody>
      </p:sp>
      <p:pic>
        <p:nvPicPr>
          <p:cNvPr id="200" name="Google Shape;200;p9"/>
          <p:cNvPicPr preferRelativeResize="0"/>
          <p:nvPr/>
        </p:nvPicPr>
        <p:blipFill rotWithShape="1">
          <a:blip r:embed="rId3">
            <a:alphaModFix/>
          </a:blip>
          <a:srcRect/>
          <a:stretch/>
        </p:blipFill>
        <p:spPr>
          <a:xfrm>
            <a:off x="2251130" y="552188"/>
            <a:ext cx="682570" cy="689941"/>
          </a:xfrm>
          <a:prstGeom prst="rect">
            <a:avLst/>
          </a:prstGeom>
          <a:noFill/>
          <a:ln>
            <a:noFill/>
          </a:ln>
        </p:spPr>
      </p:pic>
      <p:graphicFrame>
        <p:nvGraphicFramePr>
          <p:cNvPr id="201" name="Google Shape;201;p9"/>
          <p:cNvGraphicFramePr/>
          <p:nvPr/>
        </p:nvGraphicFramePr>
        <p:xfrm>
          <a:off x="4044549" y="3572809"/>
          <a:ext cx="7516700" cy="2225100"/>
        </p:xfrm>
        <a:graphic>
          <a:graphicData uri="http://schemas.openxmlformats.org/drawingml/2006/table">
            <a:tbl>
              <a:tblPr firstRow="1" bandRow="1">
                <a:noFill/>
                <a:tableStyleId>{89A8B841-3DE4-44BE-A12F-CC10153A0088}</a:tableStyleId>
              </a:tblPr>
              <a:tblGrid>
                <a:gridCol w="3758350">
                  <a:extLst>
                    <a:ext uri="{9D8B030D-6E8A-4147-A177-3AD203B41FA5}">
                      <a16:colId xmlns:a16="http://schemas.microsoft.com/office/drawing/2014/main" val="20000"/>
                    </a:ext>
                  </a:extLst>
                </a:gridCol>
                <a:gridCol w="37583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n-US" sz="1400" u="none" strike="noStrike" cap="none"/>
                        <a:t>“Deficits” in…</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Can mean strengths in…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400" u="none" strike="noStrike" cap="none"/>
                        <a:t>Perseveration</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Persistence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400" u="none" strike="noStrike" cap="none"/>
                        <a:t>Big picture thinking</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Attention to detail</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400" u="none" strike="noStrike" cap="none"/>
                        <a:t>“Restricted” interests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Deep funds of knowledge </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US" sz="1400" u="none" strike="noStrike" cap="none"/>
                        <a:t>Sustained attention</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Creativity</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US" sz="1400" u="none" strike="noStrike" cap="none"/>
                        <a:t>Response inhibition</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Fast problem solving/ decision making</a:t>
                      </a:r>
                      <a:endParaRPr/>
                    </a:p>
                  </a:txBody>
                  <a:tcPr marL="91450" marR="91450" marT="45725" marB="45725"/>
                </a:tc>
                <a:extLst>
                  <a:ext uri="{0D108BD9-81ED-4DB2-BD59-A6C34878D82A}">
                    <a16:rowId xmlns:a16="http://schemas.microsoft.com/office/drawing/2014/main" val="10005"/>
                  </a:ext>
                </a:extLst>
              </a:tr>
            </a:tbl>
          </a:graphicData>
        </a:graphic>
      </p:graphicFrame>
      <p:sp>
        <p:nvSpPr>
          <p:cNvPr id="202" name="Google Shape;202;p9"/>
          <p:cNvSpPr txBox="1"/>
          <p:nvPr/>
        </p:nvSpPr>
        <p:spPr>
          <a:xfrm>
            <a:off x="4694830" y="2012093"/>
            <a:ext cx="7009441" cy="1004062"/>
          </a:xfrm>
          <a:prstGeom prst="rect">
            <a:avLst/>
          </a:prstGeom>
          <a:noFill/>
          <a:ln>
            <a:noFill/>
          </a:ln>
        </p:spPr>
        <p:txBody>
          <a:bodyPr spcFirstLastPara="1" wrap="square" lIns="91425" tIns="45700" rIns="91425" bIns="45700" anchor="t" anchorCtr="0">
            <a:normAutofit fontScale="25000" lnSpcReduction="20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Challenging the deficit focus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18b3d42187_0_22"/>
          <p:cNvSpPr txBox="1">
            <a:spLocks noGrp="1"/>
          </p:cNvSpPr>
          <p:nvPr>
            <p:ph type="title"/>
          </p:nvPr>
        </p:nvSpPr>
        <p:spPr>
          <a:xfrm>
            <a:off x="2933700" y="568345"/>
            <a:ext cx="8770500" cy="15606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rgbClr val="464B56"/>
              </a:buClr>
              <a:buSzPts val="4400"/>
              <a:buFont typeface="Century Schoolbook"/>
              <a:buNone/>
            </a:pPr>
            <a:r>
              <a:rPr lang="en-US"/>
              <a:t>FORRT </a:t>
            </a:r>
            <a:br>
              <a:rPr lang="en-US"/>
            </a:br>
            <a:r>
              <a:rPr lang="en-US" i="1"/>
              <a:t>1. Raising Awareness</a:t>
            </a:r>
            <a:endParaRPr/>
          </a:p>
        </p:txBody>
      </p:sp>
      <p:sp>
        <p:nvSpPr>
          <p:cNvPr id="209" name="Google Shape;209;g218b3d42187_0_22"/>
          <p:cNvSpPr txBox="1">
            <a:spLocks noGrp="1"/>
          </p:cNvSpPr>
          <p:nvPr>
            <p:ph type="body" idx="1"/>
          </p:nvPr>
        </p:nvSpPr>
        <p:spPr>
          <a:xfrm>
            <a:off x="2933700" y="2438400"/>
            <a:ext cx="8770500" cy="3651600"/>
          </a:xfrm>
          <a:prstGeom prst="rect">
            <a:avLst/>
          </a:prstGeom>
        </p:spPr>
        <p:txBody>
          <a:bodyPr spcFirstLastPara="1" wrap="square" lIns="91425" tIns="45700" rIns="91425" bIns="45700" anchor="t" anchorCtr="0">
            <a:normAutofit fontScale="92500" lnSpcReduction="20000"/>
          </a:bodyPr>
          <a:lstStyle/>
          <a:p>
            <a:pPr marL="0" lvl="0" indent="0" algn="l" rtl="0">
              <a:lnSpc>
                <a:spcPct val="130000"/>
              </a:lnSpc>
              <a:spcBef>
                <a:spcPts val="0"/>
              </a:spcBef>
              <a:spcAft>
                <a:spcPts val="0"/>
              </a:spcAft>
              <a:buNone/>
            </a:pPr>
            <a:r>
              <a:rPr lang="en-US" b="1" i="1">
                <a:solidFill>
                  <a:schemeClr val="accent1"/>
                </a:solidFill>
                <a:latin typeface="Century Schoolbook"/>
                <a:ea typeface="Century Schoolbook"/>
                <a:cs typeface="Century Schoolbook"/>
                <a:sym typeface="Century Schoolbook"/>
              </a:rPr>
              <a:t>Example activity from FORRT resource pack: Recognising bias in academic texts (Lesson 1: </a:t>
            </a:r>
            <a:r>
              <a:rPr lang="en-US" i="1">
                <a:solidFill>
                  <a:schemeClr val="accent1"/>
                </a:solidFill>
                <a:latin typeface="Century Schoolbook"/>
                <a:ea typeface="Century Schoolbook"/>
                <a:cs typeface="Century Schoolbook"/>
                <a:sym typeface="Century Schoolbook"/>
              </a:rPr>
              <a:t>Implicit Bias, Activity 1</a:t>
            </a:r>
            <a:r>
              <a:rPr lang="en-US" b="1" i="1">
                <a:solidFill>
                  <a:schemeClr val="accent1"/>
                </a:solidFill>
                <a:latin typeface="Century Schoolbook"/>
                <a:ea typeface="Century Schoolbook"/>
                <a:cs typeface="Century Schoolbook"/>
                <a:sym typeface="Century Schoolbook"/>
              </a:rPr>
              <a:t>)</a:t>
            </a:r>
            <a:endParaRPr b="1" i="1">
              <a:solidFill>
                <a:schemeClr val="accent1"/>
              </a:solidFill>
              <a:latin typeface="Century Schoolbook"/>
              <a:ea typeface="Century Schoolbook"/>
              <a:cs typeface="Century Schoolbook"/>
              <a:sym typeface="Century Schoolbook"/>
            </a:endParaRPr>
          </a:p>
          <a:p>
            <a:pPr marL="457200" lvl="0" indent="0" algn="l" rtl="0">
              <a:lnSpc>
                <a:spcPct val="130000"/>
              </a:lnSpc>
              <a:spcBef>
                <a:spcPts val="0"/>
              </a:spcBef>
              <a:spcAft>
                <a:spcPts val="0"/>
              </a:spcAft>
              <a:buNone/>
            </a:pPr>
            <a:endParaRPr i="1">
              <a:solidFill>
                <a:schemeClr val="accent1"/>
              </a:solidFill>
              <a:latin typeface="Century Schoolbook"/>
              <a:ea typeface="Century Schoolbook"/>
              <a:cs typeface="Century Schoolbook"/>
              <a:sym typeface="Century Schoolbook"/>
            </a:endParaRPr>
          </a:p>
          <a:p>
            <a:pPr marL="342900" lvl="0" indent="-333375" algn="l" rtl="0">
              <a:lnSpc>
                <a:spcPct val="130000"/>
              </a:lnSpc>
              <a:spcBef>
                <a:spcPts val="0"/>
              </a:spcBef>
              <a:spcAft>
                <a:spcPts val="0"/>
              </a:spcAft>
              <a:buClr>
                <a:schemeClr val="accent1"/>
              </a:buClr>
              <a:buSzPct val="100000"/>
              <a:buFont typeface="Arial"/>
              <a:buChar char="•"/>
            </a:pPr>
            <a:r>
              <a:rPr lang="en-US" i="1">
                <a:solidFill>
                  <a:schemeClr val="accent1"/>
                </a:solidFill>
                <a:latin typeface="Century Schoolbook"/>
                <a:ea typeface="Century Schoolbook"/>
                <a:cs typeface="Century Schoolbook"/>
                <a:sym typeface="Century Schoolbook"/>
              </a:rPr>
              <a:t>Skim the article by Lombroso (1903). What beliefs did the author hold about the following:</a:t>
            </a:r>
            <a:endParaRPr i="1">
              <a:solidFill>
                <a:schemeClr val="accent1"/>
              </a:solidFill>
              <a:latin typeface="Century Schoolbook"/>
              <a:ea typeface="Century Schoolbook"/>
              <a:cs typeface="Century Schoolbook"/>
              <a:sym typeface="Century Schoolbook"/>
            </a:endParaRPr>
          </a:p>
          <a:p>
            <a:pPr marL="457200" lvl="0" indent="0" algn="l" rtl="0">
              <a:lnSpc>
                <a:spcPct val="130000"/>
              </a:lnSpc>
              <a:spcBef>
                <a:spcPts val="0"/>
              </a:spcBef>
              <a:spcAft>
                <a:spcPts val="0"/>
              </a:spcAft>
              <a:buNone/>
            </a:pPr>
            <a:endParaRPr i="1">
              <a:solidFill>
                <a:schemeClr val="accent1"/>
              </a:solidFill>
              <a:latin typeface="Century Schoolbook"/>
              <a:ea typeface="Century Schoolbook"/>
              <a:cs typeface="Century Schoolbook"/>
              <a:sym typeface="Century Schoolbook"/>
            </a:endParaRPr>
          </a:p>
          <a:p>
            <a:pPr marL="0" lvl="0" indent="0" algn="l" rtl="0">
              <a:spcBef>
                <a:spcPts val="930"/>
              </a:spcBef>
              <a:spcAft>
                <a:spcPts val="0"/>
              </a:spcAft>
              <a:buNone/>
            </a:pPr>
            <a:r>
              <a:rPr lang="en-US" b="1" i="1">
                <a:solidFill>
                  <a:schemeClr val="accent1"/>
                </a:solidFill>
                <a:latin typeface="Century Schoolbook"/>
                <a:ea typeface="Century Schoolbook"/>
                <a:cs typeface="Century Schoolbook"/>
                <a:sym typeface="Century Schoolbook"/>
              </a:rPr>
              <a:t>men /women / white people / people of races other than white / children / left-handed individuals / individuals suffering from mental health problems / individuals with criminal record?</a:t>
            </a:r>
            <a:endParaRPr b="1" i="1">
              <a:solidFill>
                <a:schemeClr val="accent1"/>
              </a:solidFill>
              <a:latin typeface="Century Schoolbook"/>
              <a:ea typeface="Century Schoolbook"/>
              <a:cs typeface="Century Schoolbook"/>
              <a:sym typeface="Century Schoolbook"/>
            </a:endParaRPr>
          </a:p>
          <a:p>
            <a:pPr marL="0" lvl="0" indent="0" algn="l" rtl="0">
              <a:spcBef>
                <a:spcPts val="930"/>
              </a:spcBef>
              <a:spcAft>
                <a:spcPts val="0"/>
              </a:spcAft>
              <a:buNone/>
            </a:pPr>
            <a:endParaRPr b="1" i="1">
              <a:solidFill>
                <a:schemeClr val="dk1"/>
              </a:solidFill>
              <a:latin typeface="Century Schoolbook"/>
              <a:ea typeface="Century Schoolbook"/>
              <a:cs typeface="Century Schoolbook"/>
              <a:sym typeface="Century Schoolbook"/>
            </a:endParaRPr>
          </a:p>
          <a:p>
            <a:pPr marL="457200" lvl="0" indent="457200" algn="l" rtl="0">
              <a:spcBef>
                <a:spcPts val="930"/>
              </a:spcBef>
              <a:spcAft>
                <a:spcPts val="0"/>
              </a:spcAft>
              <a:buNone/>
            </a:pPr>
            <a:r>
              <a:rPr lang="en-US" b="1" i="1" u="sng">
                <a:solidFill>
                  <a:schemeClr val="hlink"/>
                </a:solidFill>
                <a:latin typeface="Century Schoolbook"/>
                <a:ea typeface="Century Schoolbook"/>
                <a:cs typeface="Century Schoolbook"/>
                <a:sym typeface="Century Schoolbook"/>
                <a:hlinkClick r:id="rId3"/>
              </a:rPr>
              <a:t>click to see text</a:t>
            </a:r>
            <a:endParaRPr b="1" i="1">
              <a:solidFill>
                <a:schemeClr val="dk1"/>
              </a:solidFill>
              <a:latin typeface="Century Schoolbook"/>
              <a:ea typeface="Century Schoolbook"/>
              <a:cs typeface="Century Schoolbook"/>
              <a:sym typeface="Century Schoolbook"/>
            </a:endParaRPr>
          </a:p>
        </p:txBody>
      </p:sp>
      <p:pic>
        <p:nvPicPr>
          <p:cNvPr id="210" name="Google Shape;210;g218b3d42187_0_22"/>
          <p:cNvPicPr preferRelativeResize="0"/>
          <p:nvPr/>
        </p:nvPicPr>
        <p:blipFill>
          <a:blip r:embed="rId4">
            <a:alphaModFix/>
          </a:blip>
          <a:stretch>
            <a:fillRect/>
          </a:stretch>
        </p:blipFill>
        <p:spPr>
          <a:xfrm>
            <a:off x="9563100" y="692"/>
            <a:ext cx="2628899" cy="17929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0"/>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 </a:t>
            </a:r>
            <a:br>
              <a:rPr lang="en-US"/>
            </a:br>
            <a:r>
              <a:rPr lang="en-US" i="1"/>
              <a:t>1. Raising Awareness </a:t>
            </a:r>
            <a:endParaRPr/>
          </a:p>
        </p:txBody>
      </p:sp>
      <p:pic>
        <p:nvPicPr>
          <p:cNvPr id="217" name="Google Shape;217;p10"/>
          <p:cNvPicPr preferRelativeResize="0"/>
          <p:nvPr/>
        </p:nvPicPr>
        <p:blipFill rotWithShape="1">
          <a:blip r:embed="rId3">
            <a:alphaModFix/>
          </a:blip>
          <a:srcRect/>
          <a:stretch/>
        </p:blipFill>
        <p:spPr>
          <a:xfrm>
            <a:off x="2251130" y="552188"/>
            <a:ext cx="682570" cy="689941"/>
          </a:xfrm>
          <a:prstGeom prst="rect">
            <a:avLst/>
          </a:prstGeom>
          <a:noFill/>
          <a:ln>
            <a:noFill/>
          </a:ln>
        </p:spPr>
      </p:pic>
      <p:sp>
        <p:nvSpPr>
          <p:cNvPr id="218" name="Google Shape;218;p10"/>
          <p:cNvSpPr txBox="1"/>
          <p:nvPr/>
        </p:nvSpPr>
        <p:spPr>
          <a:xfrm>
            <a:off x="4694830" y="2012093"/>
            <a:ext cx="7009441" cy="1004062"/>
          </a:xfrm>
          <a:prstGeom prst="rect">
            <a:avLst/>
          </a:prstGeom>
          <a:noFill/>
          <a:ln>
            <a:noFill/>
          </a:ln>
        </p:spPr>
        <p:txBody>
          <a:bodyPr spcFirstLastPara="1" wrap="square" lIns="91425" tIns="45700" rIns="91425" bIns="45700" anchor="t" anchorCtr="0">
            <a:normAutofit fontScale="85000" lnSpcReduction="10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ts val="8160"/>
              <a:buFont typeface="Corbel"/>
              <a:buNone/>
            </a:pPr>
            <a:endParaRPr sz="1400" b="0" i="0" u="none" strike="noStrike" cap="none">
              <a:solidFill>
                <a:srgbClr val="000000"/>
              </a:solidFill>
              <a:latin typeface="Arial"/>
              <a:ea typeface="Arial"/>
              <a:cs typeface="Arial"/>
              <a:sym typeface="Arial"/>
            </a:endParaRPr>
          </a:p>
        </p:txBody>
      </p:sp>
      <p:sp>
        <p:nvSpPr>
          <p:cNvPr id="219" name="Google Shape;219;p10"/>
          <p:cNvSpPr txBox="1"/>
          <p:nvPr/>
        </p:nvSpPr>
        <p:spPr>
          <a:xfrm>
            <a:off x="3845555" y="2553180"/>
            <a:ext cx="7548900" cy="3183900"/>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130000"/>
              </a:lnSpc>
              <a:spcBef>
                <a:spcPts val="0"/>
              </a:spcBef>
              <a:spcAft>
                <a:spcPts val="0"/>
              </a:spcAft>
              <a:buSzPts val="2000"/>
              <a:buFont typeface="Century Schoolbook"/>
              <a:buChar char="●"/>
            </a:pPr>
            <a:r>
              <a:rPr lang="en-US" sz="2000" i="1">
                <a:solidFill>
                  <a:srgbClr val="606372"/>
                </a:solidFill>
                <a:latin typeface="Century Schoolbook"/>
                <a:ea typeface="Century Schoolbook"/>
                <a:cs typeface="Century Schoolbook"/>
                <a:sym typeface="Century Schoolbook"/>
              </a:rPr>
              <a:t>CHALLENGING THE DEFICIT APPROACH: analysing language used in recent scientific papers </a:t>
            </a:r>
            <a:r>
              <a:rPr lang="en-US" sz="2000" b="0" i="1" u="none" strike="noStrike" cap="none">
                <a:solidFill>
                  <a:srgbClr val="606372"/>
                </a:solidFill>
                <a:latin typeface="Century Schoolbook"/>
                <a:ea typeface="Century Schoolbook"/>
                <a:cs typeface="Century Schoolbook"/>
                <a:sym typeface="Century Schoolbook"/>
              </a:rPr>
              <a:t> - </a:t>
            </a:r>
            <a:r>
              <a:rPr lang="en-US" sz="2000" i="1" u="sng">
                <a:solidFill>
                  <a:schemeClr val="hlink"/>
                </a:solidFill>
                <a:latin typeface="Century Schoolbook"/>
                <a:ea typeface="Century Schoolbook"/>
                <a:cs typeface="Century Schoolbook"/>
                <a:sym typeface="Century Schoolbook"/>
                <a:hlinkClick r:id="rId4"/>
              </a:rPr>
              <a:t>https://learningapps.org/watch?v=pi3j02pkt23</a:t>
            </a:r>
            <a:r>
              <a:rPr lang="en-US" sz="2000" i="1">
                <a:solidFill>
                  <a:srgbClr val="606372"/>
                </a:solidFill>
                <a:latin typeface="Century Schoolbook"/>
                <a:ea typeface="Century Schoolbook"/>
                <a:cs typeface="Century Schoolbook"/>
                <a:sym typeface="Century Schoolbook"/>
              </a:rPr>
              <a:t> </a:t>
            </a:r>
            <a:endParaRPr sz="2000" i="1">
              <a:solidFill>
                <a:srgbClr val="606372"/>
              </a:solidFill>
              <a:latin typeface="Century Schoolbook"/>
              <a:ea typeface="Century Schoolbook"/>
              <a:cs typeface="Century Schoolbook"/>
              <a:sym typeface="Century Schoolbook"/>
            </a:endParaRPr>
          </a:p>
          <a:p>
            <a:pPr marL="457200" marR="0" lvl="0" indent="-355600" algn="l" rtl="0">
              <a:lnSpc>
                <a:spcPct val="130000"/>
              </a:lnSpc>
              <a:spcBef>
                <a:spcPts val="0"/>
              </a:spcBef>
              <a:spcAft>
                <a:spcPts val="0"/>
              </a:spcAft>
              <a:buSzPts val="2000"/>
              <a:buFont typeface="Century Schoolbook"/>
              <a:buChar char="●"/>
            </a:pPr>
            <a:r>
              <a:rPr lang="en-US" sz="2000" b="1" i="1">
                <a:solidFill>
                  <a:srgbClr val="606372"/>
                </a:solidFill>
                <a:latin typeface="Century Schoolbook"/>
                <a:ea typeface="Century Schoolbook"/>
                <a:cs typeface="Century Schoolbook"/>
                <a:sym typeface="Century Schoolbook"/>
              </a:rPr>
              <a:t>Lesson 1: </a:t>
            </a:r>
            <a:r>
              <a:rPr lang="en-US" sz="2000" i="1">
                <a:solidFill>
                  <a:srgbClr val="606372"/>
                </a:solidFill>
                <a:latin typeface="Century Schoolbook"/>
                <a:ea typeface="Century Schoolbook"/>
                <a:cs typeface="Century Schoolbook"/>
                <a:sym typeface="Century Schoolbook"/>
              </a:rPr>
              <a:t>Implicit Bias Activity 5.</a:t>
            </a:r>
            <a:endParaRPr sz="2000" i="1">
              <a:solidFill>
                <a:srgbClr val="606372"/>
              </a:solidFill>
              <a:latin typeface="Century Schoolbook"/>
              <a:ea typeface="Century Schoolbook"/>
              <a:cs typeface="Century Schoolbook"/>
              <a:sym typeface="Century Schoolbook"/>
            </a:endParaRPr>
          </a:p>
          <a:p>
            <a:pPr marL="457200" marR="0" lvl="0" indent="0" algn="l" rtl="0">
              <a:lnSpc>
                <a:spcPct val="130000"/>
              </a:lnSpc>
              <a:spcBef>
                <a:spcPts val="0"/>
              </a:spcBef>
              <a:spcAft>
                <a:spcPts val="0"/>
              </a:spcAft>
              <a:buNone/>
            </a:pPr>
            <a:endParaRPr sz="2000" i="1">
              <a:solidFill>
                <a:srgbClr val="606372"/>
              </a:solidFill>
              <a:latin typeface="Century Schoolbook"/>
              <a:ea typeface="Century Schoolbook"/>
              <a:cs typeface="Century Schoolbook"/>
              <a:sym typeface="Century Schoolbook"/>
            </a:endParaRPr>
          </a:p>
          <a:p>
            <a:pPr marL="342900" marR="0" lvl="0" indent="-215900" algn="l" rtl="0">
              <a:lnSpc>
                <a:spcPct val="130000"/>
              </a:lnSpc>
              <a:spcBef>
                <a:spcPts val="0"/>
              </a:spcBef>
              <a:spcAft>
                <a:spcPts val="0"/>
              </a:spcAft>
              <a:buClr>
                <a:srgbClr val="606372"/>
              </a:buClr>
              <a:buSzPts val="2000"/>
              <a:buFont typeface="Arial"/>
              <a:buNone/>
            </a:pPr>
            <a:endParaRPr sz="2000" b="0" i="1" u="none" strike="noStrike" cap="none">
              <a:solidFill>
                <a:srgbClr val="606372"/>
              </a:solidFill>
              <a:latin typeface="Century Schoolbook"/>
              <a:ea typeface="Century Schoolbook"/>
              <a:cs typeface="Century Schoolbook"/>
              <a:sym typeface="Century Schoolbook"/>
            </a:endParaRPr>
          </a:p>
          <a:p>
            <a:pPr marL="0" marR="0" lvl="0" indent="0" algn="l" rtl="0">
              <a:lnSpc>
                <a:spcPct val="130000"/>
              </a:lnSpc>
              <a:spcBef>
                <a:spcPts val="0"/>
              </a:spcBef>
              <a:spcAft>
                <a:spcPts val="0"/>
              </a:spcAft>
              <a:buNone/>
            </a:pPr>
            <a:endParaRPr/>
          </a:p>
        </p:txBody>
      </p:sp>
      <p:sp>
        <p:nvSpPr>
          <p:cNvPr id="220" name="Google Shape;220;p10"/>
          <p:cNvSpPr/>
          <p:nvPr/>
        </p:nvSpPr>
        <p:spPr>
          <a:xfrm>
            <a:off x="5165678" y="6341522"/>
            <a:ext cx="234391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Schoolbook"/>
              <a:ea typeface="Century Schoolbook"/>
              <a:cs typeface="Century Schoolbook"/>
              <a:sym typeface="Century Schoolbook"/>
            </a:endParaRPr>
          </a:p>
        </p:txBody>
      </p:sp>
      <p:pic>
        <p:nvPicPr>
          <p:cNvPr id="221" name="Google Shape;221;p10"/>
          <p:cNvPicPr preferRelativeResize="0"/>
          <p:nvPr/>
        </p:nvPicPr>
        <p:blipFill>
          <a:blip r:embed="rId5">
            <a:alphaModFix/>
          </a:blip>
          <a:stretch>
            <a:fillRect/>
          </a:stretch>
        </p:blipFill>
        <p:spPr>
          <a:xfrm>
            <a:off x="6599725" y="4546950"/>
            <a:ext cx="4955175" cy="1794574"/>
          </a:xfrm>
          <a:prstGeom prst="rect">
            <a:avLst/>
          </a:prstGeom>
          <a:noFill/>
          <a:ln>
            <a:noFill/>
          </a:ln>
        </p:spPr>
      </p:pic>
      <p:pic>
        <p:nvPicPr>
          <p:cNvPr id="222" name="Google Shape;222;p10"/>
          <p:cNvPicPr preferRelativeResize="0"/>
          <p:nvPr/>
        </p:nvPicPr>
        <p:blipFill>
          <a:blip r:embed="rId6">
            <a:alphaModFix/>
          </a:blip>
          <a:stretch>
            <a:fillRect/>
          </a:stretch>
        </p:blipFill>
        <p:spPr>
          <a:xfrm>
            <a:off x="169775" y="3583318"/>
            <a:ext cx="4091649" cy="3013700"/>
          </a:xfrm>
          <a:prstGeom prst="rect">
            <a:avLst/>
          </a:prstGeom>
          <a:noFill/>
          <a:ln>
            <a:noFill/>
          </a:ln>
        </p:spPr>
      </p:pic>
      <p:pic>
        <p:nvPicPr>
          <p:cNvPr id="223" name="Google Shape;223;p10"/>
          <p:cNvPicPr preferRelativeResize="0"/>
          <p:nvPr/>
        </p:nvPicPr>
        <p:blipFill>
          <a:blip r:embed="rId7">
            <a:alphaModFix/>
          </a:blip>
          <a:stretch>
            <a:fillRect/>
          </a:stretch>
        </p:blipFill>
        <p:spPr>
          <a:xfrm>
            <a:off x="9563100" y="692"/>
            <a:ext cx="2628899" cy="17929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1"/>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a:t>
            </a:r>
            <a:br>
              <a:rPr lang="en-US"/>
            </a:br>
            <a:r>
              <a:rPr lang="en-US" i="1"/>
              <a:t>2. Talking about Diversity</a:t>
            </a:r>
            <a:endParaRPr/>
          </a:p>
        </p:txBody>
      </p:sp>
      <p:sp>
        <p:nvSpPr>
          <p:cNvPr id="230" name="Google Shape;230;p11"/>
          <p:cNvSpPr txBox="1">
            <a:spLocks noGrp="1"/>
          </p:cNvSpPr>
          <p:nvPr>
            <p:ph type="body" idx="1"/>
          </p:nvPr>
        </p:nvSpPr>
        <p:spPr>
          <a:xfrm>
            <a:off x="2933700" y="3429000"/>
            <a:ext cx="8770571" cy="2660904"/>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33375" algn="l" rtl="0">
              <a:lnSpc>
                <a:spcPct val="130000"/>
              </a:lnSpc>
              <a:spcBef>
                <a:spcPts val="0"/>
              </a:spcBef>
              <a:spcAft>
                <a:spcPts val="0"/>
              </a:spcAft>
              <a:buClr>
                <a:srgbClr val="606372"/>
              </a:buClr>
              <a:buSzPct val="100000"/>
              <a:buFont typeface="Arial"/>
              <a:buChar char="•"/>
            </a:pPr>
            <a:r>
              <a:rPr lang="en-US" sz="2000" b="0" i="1" u="none" strike="noStrike" cap="none">
                <a:solidFill>
                  <a:srgbClr val="606372"/>
                </a:solidFill>
                <a:latin typeface="Century Schoolbook"/>
                <a:ea typeface="Century Schoolbook"/>
                <a:cs typeface="Century Schoolbook"/>
                <a:sym typeface="Century Schoolbook"/>
              </a:rPr>
              <a:t>Mindful use of language; avoiding discriminatory or pathologising terminology</a:t>
            </a:r>
            <a:endParaRPr/>
          </a:p>
          <a:p>
            <a:pPr marL="342900" marR="0" lvl="0" indent="-215900" algn="l" rtl="0">
              <a:lnSpc>
                <a:spcPct val="130000"/>
              </a:lnSpc>
              <a:spcBef>
                <a:spcPts val="0"/>
              </a:spcBef>
              <a:spcAft>
                <a:spcPts val="0"/>
              </a:spcAft>
              <a:buClr>
                <a:srgbClr val="606372"/>
              </a:buClr>
              <a:buSzPct val="100000"/>
              <a:buFont typeface="Arial"/>
              <a:buNone/>
            </a:pPr>
            <a:endParaRPr sz="2000" i="1">
              <a:solidFill>
                <a:srgbClr val="606372"/>
              </a:solidFill>
              <a:latin typeface="Century Schoolbook"/>
              <a:ea typeface="Century Schoolbook"/>
              <a:cs typeface="Century Schoolbook"/>
              <a:sym typeface="Century Schoolbook"/>
            </a:endParaRPr>
          </a:p>
          <a:p>
            <a:pPr marL="342900" marR="0" lvl="0" indent="-333375" algn="l" rtl="0">
              <a:lnSpc>
                <a:spcPct val="130000"/>
              </a:lnSpc>
              <a:spcBef>
                <a:spcPts val="0"/>
              </a:spcBef>
              <a:spcAft>
                <a:spcPts val="0"/>
              </a:spcAft>
              <a:buClr>
                <a:srgbClr val="606372"/>
              </a:buClr>
              <a:buSzPct val="100000"/>
              <a:buFont typeface="Arial"/>
              <a:buChar char="•"/>
            </a:pPr>
            <a:r>
              <a:rPr lang="en-US" sz="2000" b="0" i="1" u="none" strike="noStrike" cap="none">
                <a:solidFill>
                  <a:srgbClr val="606372"/>
                </a:solidFill>
                <a:latin typeface="Century Schoolbook"/>
                <a:ea typeface="Century Schoolbook"/>
                <a:cs typeface="Century Schoolbook"/>
                <a:sym typeface="Century Schoolbook"/>
              </a:rPr>
              <a:t>Awareness of, and willingness to overcome, double empathy barriers in the classroom</a:t>
            </a:r>
            <a:endParaRPr/>
          </a:p>
          <a:p>
            <a:pPr marL="342900" marR="0" lvl="0" indent="-215900" algn="l" rtl="0">
              <a:lnSpc>
                <a:spcPct val="130000"/>
              </a:lnSpc>
              <a:spcBef>
                <a:spcPts val="0"/>
              </a:spcBef>
              <a:spcAft>
                <a:spcPts val="0"/>
              </a:spcAft>
              <a:buClr>
                <a:srgbClr val="606372"/>
              </a:buClr>
              <a:buSzPct val="100000"/>
              <a:buFont typeface="Arial"/>
              <a:buNone/>
            </a:pPr>
            <a:endParaRPr sz="2000" i="1">
              <a:solidFill>
                <a:srgbClr val="606372"/>
              </a:solidFill>
              <a:latin typeface="Century Schoolbook"/>
              <a:ea typeface="Century Schoolbook"/>
              <a:cs typeface="Century Schoolbook"/>
              <a:sym typeface="Century Schoolbook"/>
            </a:endParaRPr>
          </a:p>
          <a:p>
            <a:pPr marL="342900" marR="0" lvl="0" indent="-333375" algn="l" rtl="0">
              <a:lnSpc>
                <a:spcPct val="130000"/>
              </a:lnSpc>
              <a:spcBef>
                <a:spcPts val="0"/>
              </a:spcBef>
              <a:spcAft>
                <a:spcPts val="0"/>
              </a:spcAft>
              <a:buClr>
                <a:srgbClr val="606372"/>
              </a:buClr>
              <a:buSzPct val="100000"/>
              <a:buFont typeface="Arial"/>
              <a:buChar char="•"/>
            </a:pPr>
            <a:r>
              <a:rPr lang="en-US" sz="2000" i="1">
                <a:solidFill>
                  <a:srgbClr val="606372"/>
                </a:solidFill>
                <a:latin typeface="Century Schoolbook"/>
                <a:ea typeface="Century Schoolbook"/>
                <a:cs typeface="Century Schoolbook"/>
                <a:sym typeface="Century Schoolbook"/>
              </a:rPr>
              <a:t>Modelling respect for minorities</a:t>
            </a:r>
            <a:endParaRPr/>
          </a:p>
          <a:p>
            <a:pPr marL="0" lvl="0" indent="0" algn="ctr" rtl="0">
              <a:lnSpc>
                <a:spcPct val="111000"/>
              </a:lnSpc>
              <a:spcBef>
                <a:spcPts val="0"/>
              </a:spcBef>
              <a:spcAft>
                <a:spcPts val="0"/>
              </a:spcAft>
              <a:buClr>
                <a:srgbClr val="464B56"/>
              </a:buClr>
              <a:buSzPct val="100000"/>
              <a:buNone/>
            </a:pPr>
            <a:endParaRPr>
              <a:solidFill>
                <a:schemeClr val="dk1"/>
              </a:solidFill>
              <a:latin typeface="Century Schoolbook"/>
              <a:ea typeface="Century Schoolbook"/>
              <a:cs typeface="Century Schoolbook"/>
              <a:sym typeface="Century Schoolbook"/>
            </a:endParaRPr>
          </a:p>
        </p:txBody>
      </p:sp>
      <p:pic>
        <p:nvPicPr>
          <p:cNvPr id="231" name="Google Shape;231;p11"/>
          <p:cNvPicPr preferRelativeResize="0"/>
          <p:nvPr/>
        </p:nvPicPr>
        <p:blipFill rotWithShape="1">
          <a:blip r:embed="rId3">
            <a:alphaModFix/>
          </a:blip>
          <a:srcRect/>
          <a:stretch/>
        </p:blipFill>
        <p:spPr>
          <a:xfrm>
            <a:off x="2251130" y="557694"/>
            <a:ext cx="682570" cy="689941"/>
          </a:xfrm>
          <a:prstGeom prst="rect">
            <a:avLst/>
          </a:prstGeom>
          <a:noFill/>
          <a:ln>
            <a:noFill/>
          </a:ln>
        </p:spPr>
      </p:pic>
      <p:sp>
        <p:nvSpPr>
          <p:cNvPr id="232" name="Google Shape;232;p11"/>
          <p:cNvSpPr txBox="1"/>
          <p:nvPr/>
        </p:nvSpPr>
        <p:spPr>
          <a:xfrm>
            <a:off x="4245680" y="2129043"/>
            <a:ext cx="7009500" cy="1004100"/>
          </a:xfrm>
          <a:prstGeom prst="rect">
            <a:avLst/>
          </a:prstGeom>
          <a:noFill/>
          <a:ln>
            <a:noFill/>
          </a:ln>
        </p:spPr>
        <p:txBody>
          <a:bodyPr spcFirstLastPara="1" wrap="square" lIns="91425" tIns="45700" rIns="91425" bIns="45700" anchor="t" anchorCtr="0">
            <a:normAutofit fontScale="325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Creating an environment of trust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2"/>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a:t>
            </a:r>
            <a:br>
              <a:rPr lang="en-US"/>
            </a:br>
            <a:r>
              <a:rPr lang="en-US" i="1"/>
              <a:t>2. Talking about Diversity</a:t>
            </a:r>
            <a:endParaRPr/>
          </a:p>
        </p:txBody>
      </p:sp>
      <p:pic>
        <p:nvPicPr>
          <p:cNvPr id="239" name="Google Shape;239;p12"/>
          <p:cNvPicPr preferRelativeResize="0"/>
          <p:nvPr/>
        </p:nvPicPr>
        <p:blipFill rotWithShape="1">
          <a:blip r:embed="rId3">
            <a:alphaModFix/>
          </a:blip>
          <a:srcRect/>
          <a:stretch/>
        </p:blipFill>
        <p:spPr>
          <a:xfrm>
            <a:off x="2251130" y="557694"/>
            <a:ext cx="682570" cy="689941"/>
          </a:xfrm>
          <a:prstGeom prst="rect">
            <a:avLst/>
          </a:prstGeom>
          <a:noFill/>
          <a:ln>
            <a:noFill/>
          </a:ln>
        </p:spPr>
      </p:pic>
      <p:graphicFrame>
        <p:nvGraphicFramePr>
          <p:cNvPr id="240" name="Google Shape;240;p12"/>
          <p:cNvGraphicFramePr/>
          <p:nvPr/>
        </p:nvGraphicFramePr>
        <p:xfrm>
          <a:off x="3244777" y="3311055"/>
          <a:ext cx="8590550" cy="2835765"/>
        </p:xfrm>
        <a:graphic>
          <a:graphicData uri="http://schemas.openxmlformats.org/drawingml/2006/table">
            <a:tbl>
              <a:tblPr>
                <a:noFill/>
                <a:tableStyleId>{297566E5-96BA-42BA-8BEC-EC09B06BC9A3}</a:tableStyleId>
              </a:tblPr>
              <a:tblGrid>
                <a:gridCol w="2382475">
                  <a:extLst>
                    <a:ext uri="{9D8B030D-6E8A-4147-A177-3AD203B41FA5}">
                      <a16:colId xmlns:a16="http://schemas.microsoft.com/office/drawing/2014/main" val="20000"/>
                    </a:ext>
                  </a:extLst>
                </a:gridCol>
                <a:gridCol w="2107575">
                  <a:extLst>
                    <a:ext uri="{9D8B030D-6E8A-4147-A177-3AD203B41FA5}">
                      <a16:colId xmlns:a16="http://schemas.microsoft.com/office/drawing/2014/main" val="20001"/>
                    </a:ext>
                  </a:extLst>
                </a:gridCol>
                <a:gridCol w="2031150">
                  <a:extLst>
                    <a:ext uri="{9D8B030D-6E8A-4147-A177-3AD203B41FA5}">
                      <a16:colId xmlns:a16="http://schemas.microsoft.com/office/drawing/2014/main" val="20002"/>
                    </a:ext>
                  </a:extLst>
                </a:gridCol>
                <a:gridCol w="2069350">
                  <a:extLst>
                    <a:ext uri="{9D8B030D-6E8A-4147-A177-3AD203B41FA5}">
                      <a16:colId xmlns:a16="http://schemas.microsoft.com/office/drawing/2014/main" val="20003"/>
                    </a:ext>
                  </a:extLst>
                </a:gridCol>
              </a:tblGrid>
              <a:tr h="3669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Catamaran"/>
                          <a:ea typeface="Catamaran"/>
                          <a:cs typeface="Catamaran"/>
                          <a:sym typeface="Catamaran"/>
                        </a:rPr>
                        <a:t>Potentially ableist?</a:t>
                      </a:r>
                      <a:endParaRPr sz="1400" b="1" u="none" strike="noStrike" cap="none">
                        <a:solidFill>
                          <a:schemeClr val="dk1"/>
                        </a:solidFill>
                        <a:latin typeface="Catamaran"/>
                        <a:ea typeface="Catamaran"/>
                        <a:cs typeface="Catamaran"/>
                        <a:sym typeface="Catamaran"/>
                      </a:endParaRPr>
                    </a:p>
                  </a:txBody>
                  <a:tcPr marL="91425" marR="91425" marT="68575" marB="68575" anchor="ctr">
                    <a:lnL w="28575" cap="flat" cmpd="sng">
                      <a:solidFill>
                        <a:schemeClr val="dk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tamaran"/>
                          <a:ea typeface="Catamaran"/>
                          <a:cs typeface="Catamaran"/>
                          <a:sym typeface="Catamaran"/>
                        </a:rPr>
                        <a:t>Alternative</a:t>
                      </a:r>
                      <a:endParaRPr sz="1400" b="1" i="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4B77FF">
                        <a:alpha val="20392"/>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tamaran"/>
                          <a:ea typeface="Catamaran"/>
                          <a:cs typeface="Catamaran"/>
                          <a:sym typeface="Catamaran"/>
                        </a:rPr>
                        <a:t>Potentially ableist?</a:t>
                      </a:r>
                      <a:endParaRPr sz="1400" b="1" i="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Catamaran"/>
                          <a:ea typeface="Catamaran"/>
                          <a:cs typeface="Catamaran"/>
                          <a:sym typeface="Catamaran"/>
                        </a:rPr>
                        <a:t>Alternative</a:t>
                      </a:r>
                      <a:endParaRPr sz="1400" b="1" i="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4B77FF">
                        <a:alpha val="20392"/>
                      </a:srgbClr>
                    </a:solidFill>
                  </a:tcPr>
                </a:tc>
                <a:extLst>
                  <a:ext uri="{0D108BD9-81ED-4DB2-BD59-A6C34878D82A}">
                    <a16:rowId xmlns:a16="http://schemas.microsoft.com/office/drawing/2014/main" val="10000"/>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Catamaran"/>
                          <a:ea typeface="Catamaran"/>
                          <a:cs typeface="Catamaran"/>
                          <a:sym typeface="Catamaran"/>
                        </a:rPr>
                        <a:t>Special needs</a:t>
                      </a:r>
                      <a:endParaRPr sz="1400" u="none" strike="noStrike" cap="none">
                        <a:solidFill>
                          <a:schemeClr val="dk1"/>
                        </a:solidFill>
                        <a:latin typeface="Catamaran"/>
                        <a:ea typeface="Catamaran"/>
                        <a:cs typeface="Catamaran"/>
                        <a:sym typeface="Catamaran"/>
                      </a:endParaRPr>
                    </a:p>
                  </a:txBody>
                  <a:tcPr marL="91425" marR="91425" marT="68575" marB="68575" anchor="ctr">
                    <a:lnL w="28575" cap="flat" cmpd="sng">
                      <a:solidFill>
                        <a:schemeClr val="dk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tamaran"/>
                          <a:ea typeface="Catamaran"/>
                          <a:cs typeface="Catamaran"/>
                          <a:sym typeface="Catamaran"/>
                        </a:rPr>
                        <a:t>Description of specific needs</a:t>
                      </a:r>
                      <a:endParaRPr sz="1400" b="0" i="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4B77FF">
                        <a:alpha val="20392"/>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tamaran"/>
                          <a:ea typeface="Catamaran"/>
                          <a:cs typeface="Catamaran"/>
                          <a:sym typeface="Catamaran"/>
                        </a:rPr>
                        <a:t>Co-morbid</a:t>
                      </a:r>
                      <a:endParaRPr sz="1400" b="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tamaran"/>
                          <a:ea typeface="Catamaran"/>
                          <a:cs typeface="Catamaran"/>
                          <a:sym typeface="Catamaran"/>
                        </a:rPr>
                        <a:t>Co-occurring</a:t>
                      </a:r>
                      <a:endParaRPr sz="1400" b="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4B77FF">
                        <a:alpha val="20392"/>
                      </a:srgbClr>
                    </a:solidFill>
                  </a:tcPr>
                </a:tc>
                <a:extLst>
                  <a:ext uri="{0D108BD9-81ED-4DB2-BD59-A6C34878D82A}">
                    <a16:rowId xmlns:a16="http://schemas.microsoft.com/office/drawing/2014/main" val="10001"/>
                  </a:ext>
                </a:extLst>
              </a:tr>
              <a:tr h="2783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Catamaran"/>
                          <a:ea typeface="Catamaran"/>
                          <a:cs typeface="Catamaran"/>
                          <a:sym typeface="Catamaran"/>
                        </a:rPr>
                        <a:t>Challenging/ problem behaviour</a:t>
                      </a:r>
                      <a:endParaRPr sz="1400" u="none" strike="noStrike" cap="none">
                        <a:solidFill>
                          <a:schemeClr val="dk1"/>
                        </a:solidFill>
                        <a:latin typeface="Catamaran"/>
                        <a:ea typeface="Catamaran"/>
                        <a:cs typeface="Catamaran"/>
                        <a:sym typeface="Catamaran"/>
                      </a:endParaRPr>
                    </a:p>
                  </a:txBody>
                  <a:tcPr marL="91425" marR="91425" marT="68575" marB="68575" anchor="ctr">
                    <a:lnL w="28575" cap="flat" cmpd="sng">
                      <a:solidFill>
                        <a:schemeClr val="dk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tamaran"/>
                          <a:ea typeface="Catamaran"/>
                          <a:cs typeface="Catamaran"/>
                          <a:sym typeface="Catamaran"/>
                        </a:rPr>
                        <a:t>Meltdown/ stimming/ description of specific behaviour</a:t>
                      </a:r>
                      <a:endParaRPr sz="1400" b="0" i="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4B77FF">
                        <a:alpha val="20392"/>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tamaran"/>
                          <a:ea typeface="Catamaran"/>
                          <a:cs typeface="Catamaran"/>
                          <a:sym typeface="Catamaran"/>
                        </a:rPr>
                        <a:t>Symptoms</a:t>
                      </a:r>
                      <a:endParaRPr sz="1400" b="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tamaran"/>
                          <a:ea typeface="Catamaran"/>
                          <a:cs typeface="Catamaran"/>
                          <a:sym typeface="Catamaran"/>
                        </a:rPr>
                        <a:t>Traits/ characteristics</a:t>
                      </a:r>
                      <a:endParaRPr sz="1400" b="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4B77FF">
                        <a:alpha val="20392"/>
                      </a:srgbClr>
                    </a:solidFill>
                  </a:tcPr>
                </a:tc>
                <a:extLst>
                  <a:ext uri="{0D108BD9-81ED-4DB2-BD59-A6C34878D82A}">
                    <a16:rowId xmlns:a16="http://schemas.microsoft.com/office/drawing/2014/main" val="10002"/>
                  </a:ext>
                </a:extLst>
              </a:tr>
              <a:tr h="3321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Catamaran"/>
                          <a:ea typeface="Catamaran"/>
                          <a:cs typeface="Catamaran"/>
                          <a:sym typeface="Catamaran"/>
                        </a:rPr>
                        <a:t>Person-first language</a:t>
                      </a:r>
                      <a:endParaRPr/>
                    </a:p>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Catamaran"/>
                          <a:ea typeface="Catamaran"/>
                          <a:cs typeface="Catamaran"/>
                          <a:sym typeface="Catamaran"/>
                        </a:rPr>
                        <a:t>“person with autism”</a:t>
                      </a:r>
                      <a:endParaRPr sz="1400" u="none" strike="noStrike" cap="none">
                        <a:solidFill>
                          <a:schemeClr val="dk1"/>
                        </a:solidFill>
                        <a:latin typeface="Catamaran"/>
                        <a:ea typeface="Catamaran"/>
                        <a:cs typeface="Catamaran"/>
                        <a:sym typeface="Catamaran"/>
                      </a:endParaRPr>
                    </a:p>
                  </a:txBody>
                  <a:tcPr marL="91425" marR="91425" marT="68575" marB="68575" anchor="ctr">
                    <a:lnL w="28575" cap="flat" cmpd="sng">
                      <a:solidFill>
                        <a:schemeClr val="dk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tamaran"/>
                          <a:ea typeface="Catamaran"/>
                          <a:cs typeface="Catamaran"/>
                          <a:sym typeface="Catamaran"/>
                        </a:rPr>
                        <a:t>Identity-first language</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tamaran"/>
                          <a:ea typeface="Catamaran"/>
                          <a:cs typeface="Catamaran"/>
                          <a:sym typeface="Catamaran"/>
                        </a:rPr>
                        <a:t>“autistic person”</a:t>
                      </a:r>
                      <a:endParaRPr sz="1400" b="0" i="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4B77FF">
                        <a:alpha val="20392"/>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tamaran"/>
                          <a:ea typeface="Catamaran"/>
                          <a:cs typeface="Catamaran"/>
                          <a:sym typeface="Catamaran"/>
                        </a:rPr>
                        <a:t>Treatment </a:t>
                      </a:r>
                      <a:endParaRPr sz="1400" b="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tamaran"/>
                          <a:ea typeface="Catamaran"/>
                          <a:cs typeface="Catamaran"/>
                          <a:sym typeface="Catamaran"/>
                        </a:rPr>
                        <a:t>Support services</a:t>
                      </a:r>
                      <a:endParaRPr sz="1400" b="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4B77FF">
                        <a:alpha val="20392"/>
                      </a:srgbClr>
                    </a:solidFill>
                  </a:tcPr>
                </a:tc>
                <a:extLst>
                  <a:ext uri="{0D108BD9-81ED-4DB2-BD59-A6C34878D82A}">
                    <a16:rowId xmlns:a16="http://schemas.microsoft.com/office/drawing/2014/main" val="10003"/>
                  </a:ext>
                </a:extLst>
              </a:tr>
              <a:tr h="3321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Catamaran"/>
                          <a:ea typeface="Catamaran"/>
                          <a:cs typeface="Catamaran"/>
                          <a:sym typeface="Catamaran"/>
                        </a:rPr>
                        <a:t>Low/high functioning</a:t>
                      </a:r>
                      <a:endParaRPr sz="1400" u="none" strike="noStrike" cap="none">
                        <a:solidFill>
                          <a:schemeClr val="dk1"/>
                        </a:solidFill>
                        <a:latin typeface="Catamaran"/>
                        <a:ea typeface="Catamaran"/>
                        <a:cs typeface="Catamaran"/>
                        <a:sym typeface="Catamaran"/>
                      </a:endParaRPr>
                    </a:p>
                  </a:txBody>
                  <a:tcPr marL="91425" marR="91425" marT="68575" marB="68575" anchor="ctr">
                    <a:lnL w="28575" cap="flat" cmpd="sng">
                      <a:solidFill>
                        <a:schemeClr val="dk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tamaran"/>
                          <a:ea typeface="Catamaran"/>
                          <a:cs typeface="Catamaran"/>
                          <a:sym typeface="Catamaran"/>
                        </a:rPr>
                        <a:t>Describe specific strengths &amp; needs</a:t>
                      </a:r>
                      <a:endParaRPr sz="1400" b="0" i="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28575" cap="flat" cmpd="sng">
                      <a:solidFill>
                        <a:schemeClr val="dk1"/>
                      </a:solidFill>
                      <a:prstDash val="solid"/>
                      <a:round/>
                      <a:headEnd type="none" w="sm" len="sm"/>
                      <a:tailEnd type="none" w="sm" len="sm"/>
                    </a:lnB>
                    <a:solidFill>
                      <a:srgbClr val="4B77FF">
                        <a:alpha val="20392"/>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tamaran"/>
                          <a:ea typeface="Catamaran"/>
                          <a:cs typeface="Catamaran"/>
                          <a:sym typeface="Catamaran"/>
                        </a:rPr>
                        <a:t>Psychopathology</a:t>
                      </a:r>
                      <a:endParaRPr sz="1400" b="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Catamaran"/>
                          <a:ea typeface="Catamaran"/>
                          <a:cs typeface="Catamaran"/>
                          <a:sym typeface="Catamaran"/>
                        </a:rPr>
                        <a:t>Neurodevelopmental condition</a:t>
                      </a:r>
                      <a:endParaRPr sz="1400" b="0" u="none" strike="noStrike" cap="none">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chemeClr val="accent1"/>
                      </a:solidFill>
                      <a:prstDash val="solid"/>
                      <a:round/>
                      <a:headEnd type="none" w="sm" len="sm"/>
                      <a:tailEnd type="none" w="sm" len="sm"/>
                    </a:lnT>
                    <a:lnB w="28575" cap="flat" cmpd="sng">
                      <a:solidFill>
                        <a:schemeClr val="dk1"/>
                      </a:solidFill>
                      <a:prstDash val="solid"/>
                      <a:round/>
                      <a:headEnd type="none" w="sm" len="sm"/>
                      <a:tailEnd type="none" w="sm" len="sm"/>
                    </a:lnB>
                    <a:solidFill>
                      <a:srgbClr val="4B77FF">
                        <a:alpha val="20392"/>
                      </a:srgbClr>
                    </a:solidFill>
                  </a:tcPr>
                </a:tc>
                <a:extLst>
                  <a:ext uri="{0D108BD9-81ED-4DB2-BD59-A6C34878D82A}">
                    <a16:rowId xmlns:a16="http://schemas.microsoft.com/office/drawing/2014/main" val="10004"/>
                  </a:ext>
                </a:extLst>
              </a:tr>
            </a:tbl>
          </a:graphicData>
        </a:graphic>
      </p:graphicFrame>
      <p:sp>
        <p:nvSpPr>
          <p:cNvPr id="241" name="Google Shape;241;p12"/>
          <p:cNvSpPr txBox="1"/>
          <p:nvPr/>
        </p:nvSpPr>
        <p:spPr>
          <a:xfrm>
            <a:off x="4694830" y="2012093"/>
            <a:ext cx="7009441" cy="1004062"/>
          </a:xfrm>
          <a:prstGeom prst="rect">
            <a:avLst/>
          </a:prstGeom>
          <a:noFill/>
          <a:ln>
            <a:noFill/>
          </a:ln>
        </p:spPr>
        <p:txBody>
          <a:bodyPr spcFirstLastPara="1" wrap="square" lIns="91425" tIns="45700" rIns="91425" bIns="45700" anchor="t" anchorCtr="0">
            <a:normAutofit fontScale="25000" lnSpcReduction="20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r"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Bottema-Beutel et al., (2021)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3"/>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a:t>
            </a:r>
            <a:br>
              <a:rPr lang="en-US"/>
            </a:br>
            <a:r>
              <a:rPr lang="en-US" i="1"/>
              <a:t>2. Talking about Diversity</a:t>
            </a:r>
            <a:endParaRPr/>
          </a:p>
        </p:txBody>
      </p:sp>
      <p:pic>
        <p:nvPicPr>
          <p:cNvPr id="248" name="Google Shape;248;p13"/>
          <p:cNvPicPr preferRelativeResize="0"/>
          <p:nvPr/>
        </p:nvPicPr>
        <p:blipFill rotWithShape="1">
          <a:blip r:embed="rId3">
            <a:alphaModFix/>
          </a:blip>
          <a:srcRect/>
          <a:stretch/>
        </p:blipFill>
        <p:spPr>
          <a:xfrm>
            <a:off x="2251130" y="557694"/>
            <a:ext cx="682570" cy="689941"/>
          </a:xfrm>
          <a:prstGeom prst="rect">
            <a:avLst/>
          </a:prstGeom>
          <a:noFill/>
          <a:ln>
            <a:noFill/>
          </a:ln>
        </p:spPr>
      </p:pic>
      <p:sp>
        <p:nvSpPr>
          <p:cNvPr id="249" name="Google Shape;249;p13"/>
          <p:cNvSpPr txBox="1"/>
          <p:nvPr/>
        </p:nvSpPr>
        <p:spPr>
          <a:xfrm>
            <a:off x="4694830" y="2012093"/>
            <a:ext cx="7009441" cy="1004062"/>
          </a:xfrm>
          <a:prstGeom prst="rect">
            <a:avLst/>
          </a:prstGeom>
          <a:noFill/>
          <a:ln>
            <a:noFill/>
          </a:ln>
        </p:spPr>
        <p:txBody>
          <a:bodyPr spcFirstLastPara="1" wrap="square" lIns="91425" tIns="45700" rIns="91425" bIns="45700" anchor="t" anchorCtr="0">
            <a:normAutofit fontScale="25000" lnSpcReduction="20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r"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Milton (2012); Crompton et al. (2021) </a:t>
            </a:r>
            <a:endParaRPr sz="1400" b="0" i="0" u="none" strike="noStrike" cap="none">
              <a:solidFill>
                <a:srgbClr val="000000"/>
              </a:solidFill>
              <a:latin typeface="Arial"/>
              <a:ea typeface="Arial"/>
              <a:cs typeface="Arial"/>
              <a:sym typeface="Arial"/>
            </a:endParaRPr>
          </a:p>
        </p:txBody>
      </p:sp>
      <p:pic>
        <p:nvPicPr>
          <p:cNvPr id="250" name="Google Shape;250;p13" descr="Infographic illustrating the double empathy problem.&#10;&#10;Autistic person may struggle to:&#10;-Read between the lines&#10;-Overcome other people's misconceptions about autism&#10;-Manage sensory distractions&#10;&#10;Non-autistic person may struggle to:&#10;-Form positive first impressions&#10;-Recognise and understand autism&#10;-Imagine autistic sensory difficulties&#10;&#10;Both parties may struggle to understand each other's thoughts, feelings, behaviour and differences"/>
          <p:cNvPicPr preferRelativeResize="0"/>
          <p:nvPr/>
        </p:nvPicPr>
        <p:blipFill rotWithShape="1">
          <a:blip r:embed="rId4">
            <a:alphaModFix/>
          </a:blip>
          <a:srcRect/>
          <a:stretch/>
        </p:blipFill>
        <p:spPr>
          <a:xfrm>
            <a:off x="4425437" y="3131867"/>
            <a:ext cx="6067677" cy="34375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4"/>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a:t>
            </a:r>
            <a:br>
              <a:rPr lang="en-US"/>
            </a:br>
            <a:r>
              <a:rPr lang="en-US" i="1"/>
              <a:t>2. Talking about Diversity</a:t>
            </a:r>
            <a:endParaRPr/>
          </a:p>
        </p:txBody>
      </p:sp>
      <p:sp>
        <p:nvSpPr>
          <p:cNvPr id="257" name="Google Shape;257;p14"/>
          <p:cNvSpPr txBox="1">
            <a:spLocks noGrp="1"/>
          </p:cNvSpPr>
          <p:nvPr>
            <p:ph type="body" idx="1"/>
          </p:nvPr>
        </p:nvSpPr>
        <p:spPr>
          <a:xfrm>
            <a:off x="3282846" y="3429000"/>
            <a:ext cx="8421425" cy="2660904"/>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30000"/>
              </a:lnSpc>
              <a:spcBef>
                <a:spcPts val="0"/>
              </a:spcBef>
              <a:spcAft>
                <a:spcPts val="0"/>
              </a:spcAft>
              <a:buClr>
                <a:srgbClr val="606372"/>
              </a:buClr>
              <a:buSzPts val="2000"/>
              <a:buFont typeface="Arial"/>
              <a:buChar char="•"/>
            </a:pPr>
            <a:r>
              <a:rPr lang="en-US" sz="2000" b="0" i="1" u="none" strike="noStrike" cap="none">
                <a:solidFill>
                  <a:srgbClr val="606372"/>
                </a:solidFill>
                <a:latin typeface="Century Schoolbook"/>
                <a:ea typeface="Century Schoolbook"/>
                <a:cs typeface="Century Schoolbook"/>
                <a:sym typeface="Century Schoolbook"/>
              </a:rPr>
              <a:t>Neuro-normative expectations of participation and engagement in class</a:t>
            </a:r>
            <a:endParaRPr/>
          </a:p>
          <a:p>
            <a:pPr marL="342900" marR="0" lvl="0" indent="-215900" algn="l" rtl="0">
              <a:lnSpc>
                <a:spcPct val="130000"/>
              </a:lnSpc>
              <a:spcBef>
                <a:spcPts val="0"/>
              </a:spcBef>
              <a:spcAft>
                <a:spcPts val="0"/>
              </a:spcAft>
              <a:buClr>
                <a:srgbClr val="606372"/>
              </a:buClr>
              <a:buSzPts val="2000"/>
              <a:buFont typeface="Arial"/>
              <a:buNone/>
            </a:pPr>
            <a:endParaRPr i="1">
              <a:solidFill>
                <a:srgbClr val="606372"/>
              </a:solidFill>
              <a:latin typeface="Century Schoolbook"/>
              <a:ea typeface="Century Schoolbook"/>
              <a:cs typeface="Century Schoolbook"/>
              <a:sym typeface="Century Schoolbook"/>
            </a:endParaRPr>
          </a:p>
          <a:p>
            <a:pPr marL="342900" marR="0" lvl="0" indent="-342900" algn="l" rtl="0">
              <a:lnSpc>
                <a:spcPct val="130000"/>
              </a:lnSpc>
              <a:spcBef>
                <a:spcPts val="0"/>
              </a:spcBef>
              <a:spcAft>
                <a:spcPts val="0"/>
              </a:spcAft>
              <a:buClr>
                <a:srgbClr val="606372"/>
              </a:buClr>
              <a:buSzPts val="2000"/>
              <a:buFont typeface="Arial"/>
              <a:buChar char="•"/>
            </a:pPr>
            <a:r>
              <a:rPr lang="en-US" sz="2000" b="0" i="1" u="none" strike="noStrike" cap="none">
                <a:solidFill>
                  <a:srgbClr val="606372"/>
                </a:solidFill>
                <a:latin typeface="Century Schoolbook"/>
                <a:ea typeface="Century Schoolbook"/>
                <a:cs typeface="Century Schoolbook"/>
                <a:sym typeface="Century Schoolbook"/>
              </a:rPr>
              <a:t>Assumption of bad intentions behind neurodivergent behaviours</a:t>
            </a:r>
            <a:endParaRPr/>
          </a:p>
          <a:p>
            <a:pPr marL="342900" marR="0" lvl="0" indent="-215900" algn="l" rtl="0">
              <a:lnSpc>
                <a:spcPct val="130000"/>
              </a:lnSpc>
              <a:spcBef>
                <a:spcPts val="0"/>
              </a:spcBef>
              <a:spcAft>
                <a:spcPts val="0"/>
              </a:spcAft>
              <a:buClr>
                <a:srgbClr val="606372"/>
              </a:buClr>
              <a:buSzPts val="2000"/>
              <a:buFont typeface="Arial"/>
              <a:buNone/>
            </a:pPr>
            <a:endParaRPr i="1">
              <a:solidFill>
                <a:srgbClr val="606372"/>
              </a:solidFill>
              <a:latin typeface="Century Schoolbook"/>
              <a:ea typeface="Century Schoolbook"/>
              <a:cs typeface="Century Schoolbook"/>
              <a:sym typeface="Century Schoolbook"/>
            </a:endParaRPr>
          </a:p>
          <a:p>
            <a:pPr marL="342900" marR="0" lvl="0" indent="-342900" algn="l" rtl="0">
              <a:lnSpc>
                <a:spcPct val="130000"/>
              </a:lnSpc>
              <a:spcBef>
                <a:spcPts val="0"/>
              </a:spcBef>
              <a:spcAft>
                <a:spcPts val="0"/>
              </a:spcAft>
              <a:buClr>
                <a:srgbClr val="606372"/>
              </a:buClr>
              <a:buSzPts val="2000"/>
              <a:buFont typeface="Arial"/>
              <a:buChar char="•"/>
            </a:pPr>
            <a:r>
              <a:rPr lang="en-US" i="1">
                <a:solidFill>
                  <a:srgbClr val="606372"/>
                </a:solidFill>
                <a:latin typeface="Century Schoolbook"/>
                <a:ea typeface="Century Schoolbook"/>
                <a:cs typeface="Century Schoolbook"/>
                <a:sym typeface="Century Schoolbook"/>
              </a:rPr>
              <a:t>Stereotyped expectations of neurodivergent learning abilities</a:t>
            </a:r>
            <a:endParaRPr/>
          </a:p>
          <a:p>
            <a:pPr marL="342900" marR="0" lvl="0" indent="-215900" algn="l" rtl="0">
              <a:lnSpc>
                <a:spcPct val="130000"/>
              </a:lnSpc>
              <a:spcBef>
                <a:spcPts val="0"/>
              </a:spcBef>
              <a:spcAft>
                <a:spcPts val="0"/>
              </a:spcAft>
              <a:buClr>
                <a:srgbClr val="606372"/>
              </a:buClr>
              <a:buSzPts val="2000"/>
              <a:buFont typeface="Arial"/>
              <a:buNone/>
            </a:pPr>
            <a:endParaRPr i="1">
              <a:solidFill>
                <a:srgbClr val="606372"/>
              </a:solidFill>
              <a:latin typeface="Century Schoolbook"/>
              <a:ea typeface="Century Schoolbook"/>
              <a:cs typeface="Century Schoolbook"/>
              <a:sym typeface="Century Schoolbook"/>
            </a:endParaRPr>
          </a:p>
          <a:p>
            <a:pPr marL="342900" marR="0" lvl="0" indent="-215900" algn="l" rtl="0">
              <a:lnSpc>
                <a:spcPct val="130000"/>
              </a:lnSpc>
              <a:spcBef>
                <a:spcPts val="0"/>
              </a:spcBef>
              <a:spcAft>
                <a:spcPts val="0"/>
              </a:spcAft>
              <a:buClr>
                <a:srgbClr val="606372"/>
              </a:buClr>
              <a:buSzPts val="2000"/>
              <a:buFont typeface="Arial"/>
              <a:buNone/>
            </a:pPr>
            <a:endParaRPr sz="2000" b="0" i="1" u="none" strike="noStrike" cap="none">
              <a:solidFill>
                <a:srgbClr val="606372"/>
              </a:solidFill>
              <a:latin typeface="Century Schoolbook"/>
              <a:ea typeface="Century Schoolbook"/>
              <a:cs typeface="Century Schoolbook"/>
              <a:sym typeface="Century Schoolbook"/>
            </a:endParaRPr>
          </a:p>
          <a:p>
            <a:pPr marL="342900" marR="0" lvl="0" indent="-215900" algn="l" rtl="0">
              <a:lnSpc>
                <a:spcPct val="130000"/>
              </a:lnSpc>
              <a:spcBef>
                <a:spcPts val="0"/>
              </a:spcBef>
              <a:spcAft>
                <a:spcPts val="0"/>
              </a:spcAft>
              <a:buClr>
                <a:srgbClr val="606372"/>
              </a:buClr>
              <a:buSzPts val="2000"/>
              <a:buFont typeface="Arial"/>
              <a:buNone/>
            </a:pPr>
            <a:endParaRPr sz="2000" b="0" i="1" u="none" strike="noStrike" cap="none">
              <a:solidFill>
                <a:srgbClr val="606372"/>
              </a:solidFill>
              <a:latin typeface="Century Schoolbook"/>
              <a:ea typeface="Century Schoolbook"/>
              <a:cs typeface="Century Schoolbook"/>
              <a:sym typeface="Century Schoolbook"/>
            </a:endParaRPr>
          </a:p>
          <a:p>
            <a:pPr marL="342900" marR="0" lvl="0" indent="-215900" algn="l" rtl="0">
              <a:lnSpc>
                <a:spcPct val="130000"/>
              </a:lnSpc>
              <a:spcBef>
                <a:spcPts val="0"/>
              </a:spcBef>
              <a:spcAft>
                <a:spcPts val="0"/>
              </a:spcAft>
              <a:buClr>
                <a:srgbClr val="606372"/>
              </a:buClr>
              <a:buSzPts val="2000"/>
              <a:buFont typeface="Arial"/>
              <a:buNone/>
            </a:pPr>
            <a:endParaRPr i="1">
              <a:solidFill>
                <a:srgbClr val="606372"/>
              </a:solidFill>
              <a:latin typeface="Century Schoolbook"/>
              <a:ea typeface="Century Schoolbook"/>
              <a:cs typeface="Century Schoolbook"/>
              <a:sym typeface="Century Schoolbook"/>
            </a:endParaRPr>
          </a:p>
          <a:p>
            <a:pPr marL="342900" marR="0" lvl="0" indent="-215900" algn="l" rtl="0">
              <a:lnSpc>
                <a:spcPct val="130000"/>
              </a:lnSpc>
              <a:spcBef>
                <a:spcPts val="0"/>
              </a:spcBef>
              <a:spcAft>
                <a:spcPts val="0"/>
              </a:spcAft>
              <a:buClr>
                <a:srgbClr val="606372"/>
              </a:buClr>
              <a:buSzPts val="2000"/>
              <a:buFont typeface="Arial"/>
              <a:buNone/>
            </a:pPr>
            <a:endParaRPr sz="2000" b="0" i="1" u="none" strike="noStrike" cap="none">
              <a:solidFill>
                <a:srgbClr val="606372"/>
              </a:solidFill>
              <a:latin typeface="Century Schoolbook"/>
              <a:ea typeface="Century Schoolbook"/>
              <a:cs typeface="Century Schoolbook"/>
              <a:sym typeface="Century Schoolbook"/>
            </a:endParaRPr>
          </a:p>
          <a:p>
            <a:pPr marL="342900" marR="0" lvl="0" indent="-215900" algn="l" rtl="0">
              <a:lnSpc>
                <a:spcPct val="130000"/>
              </a:lnSpc>
              <a:spcBef>
                <a:spcPts val="0"/>
              </a:spcBef>
              <a:spcAft>
                <a:spcPts val="0"/>
              </a:spcAft>
              <a:buClr>
                <a:srgbClr val="606372"/>
              </a:buClr>
              <a:buSzPts val="2000"/>
              <a:buFont typeface="Arial"/>
              <a:buNone/>
            </a:pPr>
            <a:endParaRPr i="1">
              <a:solidFill>
                <a:srgbClr val="606372"/>
              </a:solidFill>
              <a:latin typeface="Century Schoolbook"/>
              <a:ea typeface="Century Schoolbook"/>
              <a:cs typeface="Century Schoolbook"/>
              <a:sym typeface="Century Schoolbook"/>
            </a:endParaRPr>
          </a:p>
          <a:p>
            <a:pPr marL="342900" marR="0" lvl="0" indent="-215900" algn="l" rtl="0">
              <a:lnSpc>
                <a:spcPct val="130000"/>
              </a:lnSpc>
              <a:spcBef>
                <a:spcPts val="0"/>
              </a:spcBef>
              <a:spcAft>
                <a:spcPts val="0"/>
              </a:spcAft>
              <a:buClr>
                <a:srgbClr val="606372"/>
              </a:buClr>
              <a:buSzPts val="2000"/>
              <a:buFont typeface="Arial"/>
              <a:buNone/>
            </a:pPr>
            <a:endParaRPr sz="2000" i="1">
              <a:solidFill>
                <a:srgbClr val="606372"/>
              </a:solidFill>
              <a:latin typeface="Century Schoolbook"/>
              <a:ea typeface="Century Schoolbook"/>
              <a:cs typeface="Century Schoolbook"/>
              <a:sym typeface="Century Schoolbook"/>
            </a:endParaRPr>
          </a:p>
          <a:p>
            <a:pPr marL="0" lvl="0" indent="0" algn="ctr" rtl="0">
              <a:lnSpc>
                <a:spcPct val="111000"/>
              </a:lnSpc>
              <a:spcBef>
                <a:spcPts val="0"/>
              </a:spcBef>
              <a:spcAft>
                <a:spcPts val="0"/>
              </a:spcAft>
              <a:buClr>
                <a:srgbClr val="464B56"/>
              </a:buClr>
              <a:buSzPts val="2000"/>
              <a:buNone/>
            </a:pPr>
            <a:endParaRPr>
              <a:solidFill>
                <a:schemeClr val="dk1"/>
              </a:solidFill>
              <a:latin typeface="Century Schoolbook"/>
              <a:ea typeface="Century Schoolbook"/>
              <a:cs typeface="Century Schoolbook"/>
              <a:sym typeface="Century Schoolbook"/>
            </a:endParaRPr>
          </a:p>
        </p:txBody>
      </p:sp>
      <p:pic>
        <p:nvPicPr>
          <p:cNvPr id="258" name="Google Shape;258;p14"/>
          <p:cNvPicPr preferRelativeResize="0"/>
          <p:nvPr/>
        </p:nvPicPr>
        <p:blipFill rotWithShape="1">
          <a:blip r:embed="rId3">
            <a:alphaModFix/>
          </a:blip>
          <a:srcRect/>
          <a:stretch/>
        </p:blipFill>
        <p:spPr>
          <a:xfrm>
            <a:off x="2251130" y="557694"/>
            <a:ext cx="682570" cy="689941"/>
          </a:xfrm>
          <a:prstGeom prst="rect">
            <a:avLst/>
          </a:prstGeom>
          <a:noFill/>
          <a:ln>
            <a:noFill/>
          </a:ln>
        </p:spPr>
      </p:pic>
      <p:sp>
        <p:nvSpPr>
          <p:cNvPr id="259" name="Google Shape;259;p14"/>
          <p:cNvSpPr txBox="1"/>
          <p:nvPr/>
        </p:nvSpPr>
        <p:spPr>
          <a:xfrm>
            <a:off x="4694830" y="2012093"/>
            <a:ext cx="7009441" cy="1004062"/>
          </a:xfrm>
          <a:prstGeom prst="rect">
            <a:avLst/>
          </a:prstGeom>
          <a:noFill/>
          <a:ln>
            <a:noFill/>
          </a:ln>
        </p:spPr>
        <p:txBody>
          <a:bodyPr spcFirstLastPara="1" wrap="square" lIns="91425" tIns="45700" rIns="91425" bIns="45700" anchor="t" anchorCtr="0">
            <a:normAutofit fontScale="25000" lnSpcReduction="20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Double empathy barriers in the classroom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5"/>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 </a:t>
            </a:r>
            <a:br>
              <a:rPr lang="en-US"/>
            </a:br>
            <a:r>
              <a:rPr lang="en-US" i="1"/>
              <a:t>2. Talking about diversity</a:t>
            </a:r>
            <a:endParaRPr/>
          </a:p>
        </p:txBody>
      </p:sp>
      <p:pic>
        <p:nvPicPr>
          <p:cNvPr id="266" name="Google Shape;266;p15"/>
          <p:cNvPicPr preferRelativeResize="0"/>
          <p:nvPr/>
        </p:nvPicPr>
        <p:blipFill rotWithShape="1">
          <a:blip r:embed="rId3">
            <a:alphaModFix/>
          </a:blip>
          <a:srcRect/>
          <a:stretch/>
        </p:blipFill>
        <p:spPr>
          <a:xfrm>
            <a:off x="2251130" y="552188"/>
            <a:ext cx="682570" cy="689941"/>
          </a:xfrm>
          <a:prstGeom prst="rect">
            <a:avLst/>
          </a:prstGeom>
          <a:noFill/>
          <a:ln>
            <a:noFill/>
          </a:ln>
        </p:spPr>
      </p:pic>
      <p:sp>
        <p:nvSpPr>
          <p:cNvPr id="267" name="Google Shape;267;p15"/>
          <p:cNvSpPr txBox="1"/>
          <p:nvPr/>
        </p:nvSpPr>
        <p:spPr>
          <a:xfrm>
            <a:off x="4694830" y="1850843"/>
            <a:ext cx="7009500" cy="1004100"/>
          </a:xfrm>
          <a:prstGeom prst="rect">
            <a:avLst/>
          </a:prstGeom>
          <a:noFill/>
          <a:ln>
            <a:noFill/>
          </a:ln>
        </p:spPr>
        <p:txBody>
          <a:bodyPr spcFirstLastPara="1" wrap="square" lIns="91425" tIns="45700" rIns="91425" bIns="45700" anchor="t" anchorCtr="0">
            <a:normAutofit fontScale="325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Linked lesson plan </a:t>
            </a:r>
            <a:endParaRPr sz="1400" b="0" i="0" u="none" strike="noStrike" cap="none">
              <a:solidFill>
                <a:srgbClr val="000000"/>
              </a:solidFill>
              <a:latin typeface="Arial"/>
              <a:ea typeface="Arial"/>
              <a:cs typeface="Arial"/>
              <a:sym typeface="Arial"/>
            </a:endParaRPr>
          </a:p>
        </p:txBody>
      </p:sp>
      <p:sp>
        <p:nvSpPr>
          <p:cNvPr id="268" name="Google Shape;268;p15"/>
          <p:cNvSpPr txBox="1"/>
          <p:nvPr/>
        </p:nvSpPr>
        <p:spPr>
          <a:xfrm>
            <a:off x="2933700" y="3016150"/>
            <a:ext cx="4382100" cy="3183900"/>
          </a:xfrm>
          <a:prstGeom prst="rect">
            <a:avLst/>
          </a:prstGeom>
          <a:noFill/>
          <a:ln>
            <a:noFill/>
          </a:ln>
        </p:spPr>
        <p:txBody>
          <a:bodyPr spcFirstLastPara="1" wrap="square" lIns="91425" tIns="45700" rIns="91425" bIns="45700" anchor="t" anchorCtr="0">
            <a:normAutofit/>
          </a:bodyPr>
          <a:lstStyle/>
          <a:p>
            <a:pPr marL="342900" marR="0" lvl="0" indent="-215900" algn="l" rtl="0">
              <a:lnSpc>
                <a:spcPct val="130000"/>
              </a:lnSpc>
              <a:spcBef>
                <a:spcPts val="0"/>
              </a:spcBef>
              <a:spcAft>
                <a:spcPts val="0"/>
              </a:spcAft>
              <a:buClr>
                <a:srgbClr val="606372"/>
              </a:buClr>
              <a:buSzPts val="2000"/>
              <a:buFont typeface="Arial"/>
              <a:buNone/>
            </a:pPr>
            <a:endParaRPr sz="2000" b="0" i="1" u="none" strike="noStrike" cap="none">
              <a:solidFill>
                <a:srgbClr val="606372"/>
              </a:solidFill>
              <a:latin typeface="Century Schoolbook"/>
              <a:ea typeface="Century Schoolbook"/>
              <a:cs typeface="Century Schoolbook"/>
              <a:sym typeface="Century Schoolbook"/>
            </a:endParaRPr>
          </a:p>
          <a:p>
            <a:pPr marL="0" lvl="0" indent="0" algn="l" rtl="0">
              <a:lnSpc>
                <a:spcPct val="130000"/>
              </a:lnSpc>
              <a:spcBef>
                <a:spcPts val="0"/>
              </a:spcBef>
              <a:spcAft>
                <a:spcPts val="0"/>
              </a:spcAft>
              <a:buNone/>
            </a:pPr>
            <a:r>
              <a:rPr lang="en-US" sz="2000" b="1" i="1">
                <a:solidFill>
                  <a:schemeClr val="accent1"/>
                </a:solidFill>
                <a:latin typeface="Century Schoolbook"/>
                <a:ea typeface="Century Schoolbook"/>
                <a:cs typeface="Century Schoolbook"/>
                <a:sym typeface="Century Schoolbook"/>
              </a:rPr>
              <a:t>Lesson 3</a:t>
            </a:r>
            <a:r>
              <a:rPr lang="en-US" sz="2000" i="1">
                <a:solidFill>
                  <a:schemeClr val="accent1"/>
                </a:solidFill>
                <a:latin typeface="Century Schoolbook"/>
                <a:ea typeface="Century Schoolbook"/>
                <a:cs typeface="Century Schoolbook"/>
                <a:sym typeface="Century Schoolbook"/>
              </a:rPr>
              <a:t>: Diversity as one of the core values of OS, Activity 4 - </a:t>
            </a:r>
            <a:r>
              <a:rPr lang="en-US" sz="2000" i="1" u="sng">
                <a:solidFill>
                  <a:schemeClr val="hlink"/>
                </a:solidFill>
                <a:latin typeface="Century Schoolbook"/>
                <a:ea typeface="Century Schoolbook"/>
                <a:cs typeface="Century Schoolbook"/>
                <a:sym typeface="Century Schoolbook"/>
                <a:hlinkClick r:id="rId4"/>
              </a:rPr>
              <a:t>link</a:t>
            </a:r>
            <a:endParaRPr sz="2000" i="1">
              <a:solidFill>
                <a:srgbClr val="606372"/>
              </a:solidFill>
              <a:latin typeface="Century Schoolbook"/>
              <a:ea typeface="Century Schoolbook"/>
              <a:cs typeface="Century Schoolbook"/>
              <a:sym typeface="Century Schoolbook"/>
            </a:endParaRPr>
          </a:p>
        </p:txBody>
      </p:sp>
      <p:sp>
        <p:nvSpPr>
          <p:cNvPr id="269" name="Google Shape;269;p15"/>
          <p:cNvSpPr/>
          <p:nvPr/>
        </p:nvSpPr>
        <p:spPr>
          <a:xfrm>
            <a:off x="5165678" y="6341522"/>
            <a:ext cx="234391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Schoolbook"/>
              <a:ea typeface="Century Schoolbook"/>
              <a:cs typeface="Century Schoolbook"/>
              <a:sym typeface="Century Schoolbook"/>
            </a:endParaRPr>
          </a:p>
        </p:txBody>
      </p:sp>
      <p:pic>
        <p:nvPicPr>
          <p:cNvPr id="270" name="Google Shape;270;p15"/>
          <p:cNvPicPr preferRelativeResize="0"/>
          <p:nvPr/>
        </p:nvPicPr>
        <p:blipFill>
          <a:blip r:embed="rId5">
            <a:alphaModFix/>
          </a:blip>
          <a:stretch>
            <a:fillRect/>
          </a:stretch>
        </p:blipFill>
        <p:spPr>
          <a:xfrm>
            <a:off x="2251125" y="4817974"/>
            <a:ext cx="5176276" cy="1892875"/>
          </a:xfrm>
          <a:prstGeom prst="rect">
            <a:avLst/>
          </a:prstGeom>
          <a:noFill/>
          <a:ln>
            <a:noFill/>
          </a:ln>
        </p:spPr>
      </p:pic>
      <p:pic>
        <p:nvPicPr>
          <p:cNvPr id="271" name="Google Shape;271;p15"/>
          <p:cNvPicPr preferRelativeResize="0"/>
          <p:nvPr/>
        </p:nvPicPr>
        <p:blipFill>
          <a:blip r:embed="rId6">
            <a:alphaModFix/>
          </a:blip>
          <a:stretch>
            <a:fillRect/>
          </a:stretch>
        </p:blipFill>
        <p:spPr>
          <a:xfrm>
            <a:off x="7396450" y="2912093"/>
            <a:ext cx="4587244" cy="3761675"/>
          </a:xfrm>
          <a:prstGeom prst="rect">
            <a:avLst/>
          </a:prstGeom>
          <a:noFill/>
          <a:ln>
            <a:noFill/>
          </a:ln>
        </p:spPr>
      </p:pic>
      <p:pic>
        <p:nvPicPr>
          <p:cNvPr id="272" name="Google Shape;272;p15"/>
          <p:cNvPicPr preferRelativeResize="0"/>
          <p:nvPr/>
        </p:nvPicPr>
        <p:blipFill>
          <a:blip r:embed="rId7">
            <a:alphaModFix/>
          </a:blip>
          <a:stretch>
            <a:fillRect/>
          </a:stretch>
        </p:blipFill>
        <p:spPr>
          <a:xfrm>
            <a:off x="9563100" y="692"/>
            <a:ext cx="2628899" cy="17929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18b3d42187_0_43"/>
          <p:cNvSpPr txBox="1">
            <a:spLocks noGrp="1"/>
          </p:cNvSpPr>
          <p:nvPr>
            <p:ph type="body" idx="1"/>
          </p:nvPr>
        </p:nvSpPr>
        <p:spPr>
          <a:xfrm>
            <a:off x="0" y="5666150"/>
            <a:ext cx="12192000" cy="1191900"/>
          </a:xfrm>
          <a:prstGeom prst="rect">
            <a:avLst/>
          </a:prstGeom>
        </p:spPr>
        <p:txBody>
          <a:bodyPr spcFirstLastPara="1" wrap="square" lIns="91425" tIns="45700" rIns="91425" bIns="45700" anchor="t" anchorCtr="0">
            <a:normAutofit lnSpcReduction="20000"/>
          </a:bodyPr>
          <a:lstStyle/>
          <a:p>
            <a:pPr marL="0" lvl="0" indent="0" algn="l" rtl="0">
              <a:spcBef>
                <a:spcPts val="930"/>
              </a:spcBef>
              <a:spcAft>
                <a:spcPts val="0"/>
              </a:spcAft>
              <a:buNone/>
            </a:pPr>
            <a:r>
              <a:rPr lang="en-US" sz="1700" b="1">
                <a:solidFill>
                  <a:schemeClr val="dk1"/>
                </a:solidFill>
                <a:latin typeface="Arial"/>
                <a:ea typeface="Arial"/>
                <a:cs typeface="Arial"/>
                <a:sym typeface="Arial"/>
              </a:rPr>
              <a:t>How to use the wheel:</a:t>
            </a:r>
            <a:r>
              <a:rPr lang="en-US" sz="1700">
                <a:solidFill>
                  <a:schemeClr val="dk1"/>
                </a:solidFill>
                <a:latin typeface="Arial"/>
                <a:ea typeface="Arial"/>
                <a:cs typeface="Arial"/>
                <a:sym typeface="Arial"/>
              </a:rPr>
              <a:t> Look at the dimensions of privilege on the outside of the circle and choose the option from the inner circle that describes your situation best. For every answer in the smallest circle (the closest to the middle of the wheel), give yourself 1 point, then 2 points for the option in a slightly bigger circle and finally 3 points for the option closest to the outside of the circle.</a:t>
            </a:r>
            <a:endParaRPr sz="2600"/>
          </a:p>
        </p:txBody>
      </p:sp>
      <p:pic>
        <p:nvPicPr>
          <p:cNvPr id="279" name="Google Shape;279;g218b3d42187_0_43"/>
          <p:cNvPicPr preferRelativeResize="0"/>
          <p:nvPr/>
        </p:nvPicPr>
        <p:blipFill>
          <a:blip r:embed="rId3">
            <a:alphaModFix/>
          </a:blip>
          <a:stretch>
            <a:fillRect/>
          </a:stretch>
        </p:blipFill>
        <p:spPr>
          <a:xfrm>
            <a:off x="2933700" y="0"/>
            <a:ext cx="9184200" cy="5666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6"/>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a:t>
            </a:r>
            <a:br>
              <a:rPr lang="en-US"/>
            </a:br>
            <a:r>
              <a:rPr lang="en-US" i="1"/>
              <a:t>3. Delivering for Diversity</a:t>
            </a:r>
            <a:endParaRPr/>
          </a:p>
        </p:txBody>
      </p:sp>
      <p:sp>
        <p:nvSpPr>
          <p:cNvPr id="286" name="Google Shape;286;p16"/>
          <p:cNvSpPr txBox="1">
            <a:spLocks noGrp="1"/>
          </p:cNvSpPr>
          <p:nvPr>
            <p:ph type="body" idx="1"/>
          </p:nvPr>
        </p:nvSpPr>
        <p:spPr>
          <a:xfrm>
            <a:off x="3800104" y="3437906"/>
            <a:ext cx="8770571" cy="2660904"/>
          </a:xfrm>
          <a:prstGeom prst="rect">
            <a:avLst/>
          </a:prstGeom>
          <a:noFill/>
          <a:ln>
            <a:noFill/>
          </a:ln>
        </p:spPr>
        <p:txBody>
          <a:bodyPr spcFirstLastPara="1" wrap="square" lIns="91425" tIns="45700" rIns="91425" bIns="45700" anchor="t" anchorCtr="0">
            <a:normAutofit lnSpcReduction="10000"/>
          </a:bodyPr>
          <a:lstStyle/>
          <a:p>
            <a:pPr marL="342900" marR="0" lvl="0" indent="-342900" algn="l" rtl="0">
              <a:lnSpc>
                <a:spcPct val="130000"/>
              </a:lnSpc>
              <a:spcBef>
                <a:spcPts val="0"/>
              </a:spcBef>
              <a:spcAft>
                <a:spcPts val="0"/>
              </a:spcAft>
              <a:buClr>
                <a:srgbClr val="606372"/>
              </a:buClr>
              <a:buSzPts val="2000"/>
              <a:buFont typeface="Arial"/>
              <a:buChar char="•"/>
            </a:pPr>
            <a:r>
              <a:rPr lang="en-US" i="1">
                <a:solidFill>
                  <a:srgbClr val="606372"/>
                </a:solidFill>
                <a:latin typeface="Century Schoolbook"/>
                <a:ea typeface="Century Schoolbook"/>
                <a:cs typeface="Century Schoolbook"/>
                <a:sym typeface="Century Schoolbook"/>
              </a:rPr>
              <a:t>Strengths-based approaches</a:t>
            </a:r>
            <a:endParaRPr sz="2000" b="0" i="1" u="none" strike="noStrike" cap="none">
              <a:solidFill>
                <a:srgbClr val="606372"/>
              </a:solidFill>
              <a:latin typeface="Century Schoolbook"/>
              <a:ea typeface="Century Schoolbook"/>
              <a:cs typeface="Century Schoolbook"/>
              <a:sym typeface="Century Schoolbook"/>
            </a:endParaRPr>
          </a:p>
          <a:p>
            <a:pPr marL="342900" marR="0" lvl="0" indent="-215900" algn="l" rtl="0">
              <a:lnSpc>
                <a:spcPct val="130000"/>
              </a:lnSpc>
              <a:spcBef>
                <a:spcPts val="0"/>
              </a:spcBef>
              <a:spcAft>
                <a:spcPts val="0"/>
              </a:spcAft>
              <a:buClr>
                <a:srgbClr val="606372"/>
              </a:buClr>
              <a:buSzPts val="2000"/>
              <a:buFont typeface="Arial"/>
              <a:buNone/>
            </a:pPr>
            <a:endParaRPr sz="2000" i="1">
              <a:solidFill>
                <a:srgbClr val="606372"/>
              </a:solidFill>
              <a:latin typeface="Century Schoolbook"/>
              <a:ea typeface="Century Schoolbook"/>
              <a:cs typeface="Century Schoolbook"/>
              <a:sym typeface="Century Schoolbook"/>
            </a:endParaRPr>
          </a:p>
          <a:p>
            <a:pPr marL="342900" marR="0" lvl="0" indent="-342900" algn="l" rtl="0">
              <a:lnSpc>
                <a:spcPct val="130000"/>
              </a:lnSpc>
              <a:spcBef>
                <a:spcPts val="0"/>
              </a:spcBef>
              <a:spcAft>
                <a:spcPts val="0"/>
              </a:spcAft>
              <a:buClr>
                <a:srgbClr val="606372"/>
              </a:buClr>
              <a:buSzPts val="2000"/>
              <a:buFont typeface="Arial"/>
              <a:buChar char="•"/>
            </a:pPr>
            <a:r>
              <a:rPr lang="en-US" i="1">
                <a:solidFill>
                  <a:srgbClr val="606372"/>
                </a:solidFill>
                <a:latin typeface="Century Schoolbook"/>
                <a:ea typeface="Century Schoolbook"/>
                <a:cs typeface="Century Schoolbook"/>
                <a:sym typeface="Century Schoolbook"/>
              </a:rPr>
              <a:t>Social justice pedagogy</a:t>
            </a:r>
            <a:endParaRPr/>
          </a:p>
          <a:p>
            <a:pPr marL="342900" marR="0" lvl="0" indent="-215900" algn="l" rtl="0">
              <a:lnSpc>
                <a:spcPct val="130000"/>
              </a:lnSpc>
              <a:spcBef>
                <a:spcPts val="0"/>
              </a:spcBef>
              <a:spcAft>
                <a:spcPts val="0"/>
              </a:spcAft>
              <a:buClr>
                <a:srgbClr val="606372"/>
              </a:buClr>
              <a:buSzPts val="2000"/>
              <a:buFont typeface="Arial"/>
              <a:buNone/>
            </a:pPr>
            <a:endParaRPr i="1">
              <a:solidFill>
                <a:srgbClr val="606372"/>
              </a:solidFill>
              <a:latin typeface="Century Schoolbook"/>
              <a:ea typeface="Century Schoolbook"/>
              <a:cs typeface="Century Schoolbook"/>
              <a:sym typeface="Century Schoolbook"/>
            </a:endParaRPr>
          </a:p>
          <a:p>
            <a:pPr marL="342900" marR="0" lvl="0" indent="-342900" algn="l" rtl="0">
              <a:lnSpc>
                <a:spcPct val="130000"/>
              </a:lnSpc>
              <a:spcBef>
                <a:spcPts val="0"/>
              </a:spcBef>
              <a:spcAft>
                <a:spcPts val="0"/>
              </a:spcAft>
              <a:buClr>
                <a:srgbClr val="606372"/>
              </a:buClr>
              <a:buSzPts val="2000"/>
              <a:buFont typeface="Arial"/>
              <a:buChar char="•"/>
            </a:pPr>
            <a:r>
              <a:rPr lang="en-US" i="1">
                <a:solidFill>
                  <a:srgbClr val="606372"/>
                </a:solidFill>
                <a:latin typeface="Century Schoolbook"/>
                <a:ea typeface="Century Schoolbook"/>
                <a:cs typeface="Century Schoolbook"/>
                <a:sym typeface="Century Schoolbook"/>
              </a:rPr>
              <a:t>Compassionate pedagogy</a:t>
            </a:r>
            <a:endParaRPr/>
          </a:p>
          <a:p>
            <a:pPr marL="342900" marR="0" lvl="0" indent="-215900" algn="l" rtl="0">
              <a:lnSpc>
                <a:spcPct val="130000"/>
              </a:lnSpc>
              <a:spcBef>
                <a:spcPts val="0"/>
              </a:spcBef>
              <a:spcAft>
                <a:spcPts val="0"/>
              </a:spcAft>
              <a:buClr>
                <a:srgbClr val="606372"/>
              </a:buClr>
              <a:buSzPts val="2000"/>
              <a:buFont typeface="Arial"/>
              <a:buNone/>
            </a:pPr>
            <a:endParaRPr sz="2000" i="1">
              <a:solidFill>
                <a:srgbClr val="606372"/>
              </a:solidFill>
              <a:latin typeface="Century Schoolbook"/>
              <a:ea typeface="Century Schoolbook"/>
              <a:cs typeface="Century Schoolbook"/>
              <a:sym typeface="Century Schoolbook"/>
            </a:endParaRPr>
          </a:p>
          <a:p>
            <a:pPr marL="342900" marR="0" lvl="0" indent="-342900" algn="l" rtl="0">
              <a:lnSpc>
                <a:spcPct val="130000"/>
              </a:lnSpc>
              <a:spcBef>
                <a:spcPts val="0"/>
              </a:spcBef>
              <a:spcAft>
                <a:spcPts val="0"/>
              </a:spcAft>
              <a:buClr>
                <a:srgbClr val="606372"/>
              </a:buClr>
              <a:buSzPts val="2000"/>
              <a:buFont typeface="Arial"/>
              <a:buChar char="•"/>
            </a:pPr>
            <a:r>
              <a:rPr lang="en-US" i="1">
                <a:solidFill>
                  <a:srgbClr val="606372"/>
                </a:solidFill>
                <a:latin typeface="Century Schoolbook"/>
                <a:ea typeface="Century Schoolbook"/>
                <a:cs typeface="Century Schoolbook"/>
                <a:sym typeface="Century Schoolbook"/>
              </a:rPr>
              <a:t>Universal Design for Learning</a:t>
            </a:r>
            <a:endParaRPr sz="2000" i="1">
              <a:solidFill>
                <a:srgbClr val="606372"/>
              </a:solidFill>
              <a:latin typeface="Century Schoolbook"/>
              <a:ea typeface="Century Schoolbook"/>
              <a:cs typeface="Century Schoolbook"/>
              <a:sym typeface="Century Schoolbook"/>
            </a:endParaRPr>
          </a:p>
          <a:p>
            <a:pPr marL="0" lvl="0" indent="0" algn="ctr" rtl="0">
              <a:lnSpc>
                <a:spcPct val="111000"/>
              </a:lnSpc>
              <a:spcBef>
                <a:spcPts val="0"/>
              </a:spcBef>
              <a:spcAft>
                <a:spcPts val="0"/>
              </a:spcAft>
              <a:buClr>
                <a:srgbClr val="464B56"/>
              </a:buClr>
              <a:buSzPts val="2000"/>
              <a:buNone/>
            </a:pPr>
            <a:endParaRPr>
              <a:solidFill>
                <a:schemeClr val="dk1"/>
              </a:solidFill>
              <a:latin typeface="Century Schoolbook"/>
              <a:ea typeface="Century Schoolbook"/>
              <a:cs typeface="Century Schoolbook"/>
              <a:sym typeface="Century Schoolbook"/>
            </a:endParaRPr>
          </a:p>
        </p:txBody>
      </p:sp>
      <p:pic>
        <p:nvPicPr>
          <p:cNvPr id="287" name="Google Shape;287;p16"/>
          <p:cNvPicPr preferRelativeResize="0"/>
          <p:nvPr/>
        </p:nvPicPr>
        <p:blipFill rotWithShape="1">
          <a:blip r:embed="rId3">
            <a:alphaModFix/>
          </a:blip>
          <a:srcRect/>
          <a:stretch/>
        </p:blipFill>
        <p:spPr>
          <a:xfrm>
            <a:off x="2251130" y="557694"/>
            <a:ext cx="682570" cy="689941"/>
          </a:xfrm>
          <a:prstGeom prst="rect">
            <a:avLst/>
          </a:prstGeom>
          <a:noFill/>
          <a:ln>
            <a:noFill/>
          </a:ln>
        </p:spPr>
      </p:pic>
      <p:sp>
        <p:nvSpPr>
          <p:cNvPr id="288" name="Google Shape;288;p16"/>
          <p:cNvSpPr txBox="1"/>
          <p:nvPr/>
        </p:nvSpPr>
        <p:spPr>
          <a:xfrm>
            <a:off x="3800104" y="2012093"/>
            <a:ext cx="8391896" cy="1004062"/>
          </a:xfrm>
          <a:prstGeom prst="rect">
            <a:avLst/>
          </a:prstGeom>
          <a:noFill/>
          <a:ln>
            <a:noFill/>
          </a:ln>
        </p:spPr>
        <p:txBody>
          <a:bodyPr spcFirstLastPara="1" wrap="square" lIns="91425" tIns="45700" rIns="91425" bIns="45700" anchor="t" anchorCtr="0">
            <a:normAutofit fontScale="25000" lnSpcReduction="20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Harnessing neurodiversity-affirmative pedagogies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
          <p:cNvSpPr txBox="1">
            <a:spLocks noGrp="1"/>
          </p:cNvSpPr>
          <p:nvPr>
            <p:ph type="title"/>
          </p:nvPr>
        </p:nvSpPr>
        <p:spPr>
          <a:xfrm>
            <a:off x="3874168" y="962526"/>
            <a:ext cx="7830103" cy="1166535"/>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800"/>
              <a:buFont typeface="Century Schoolbook"/>
              <a:buNone/>
            </a:pPr>
            <a:r>
              <a:rPr lang="en-US" sz="4800"/>
              <a:t>What is FORRT?</a:t>
            </a:r>
            <a:endParaRPr/>
          </a:p>
        </p:txBody>
      </p:sp>
      <p:pic>
        <p:nvPicPr>
          <p:cNvPr id="128" name="Google Shape;128;p2"/>
          <p:cNvPicPr preferRelativeResize="0"/>
          <p:nvPr/>
        </p:nvPicPr>
        <p:blipFill rotWithShape="1">
          <a:blip r:embed="rId3">
            <a:alphaModFix/>
          </a:blip>
          <a:srcRect/>
          <a:stretch/>
        </p:blipFill>
        <p:spPr>
          <a:xfrm>
            <a:off x="2943726" y="1046747"/>
            <a:ext cx="682570" cy="689941"/>
          </a:xfrm>
          <a:prstGeom prst="rect">
            <a:avLst/>
          </a:prstGeom>
          <a:noFill/>
          <a:ln>
            <a:noFill/>
          </a:ln>
        </p:spPr>
      </p:pic>
      <p:sp>
        <p:nvSpPr>
          <p:cNvPr id="129" name="Google Shape;129;p2"/>
          <p:cNvSpPr txBox="1"/>
          <p:nvPr/>
        </p:nvSpPr>
        <p:spPr>
          <a:xfrm>
            <a:off x="2943726" y="2375210"/>
            <a:ext cx="9079656" cy="3824868"/>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30000"/>
              </a:lnSpc>
              <a:spcBef>
                <a:spcPts val="0"/>
              </a:spcBef>
              <a:spcAft>
                <a:spcPts val="0"/>
              </a:spcAft>
              <a:buClr>
                <a:srgbClr val="606372"/>
              </a:buClr>
              <a:buSzPts val="2000"/>
              <a:buFont typeface="Arial"/>
              <a:buChar char="•"/>
            </a:pPr>
            <a:r>
              <a:rPr lang="en-US" sz="2000" b="0" i="0" u="none" strike="noStrike" cap="none">
                <a:solidFill>
                  <a:srgbClr val="606372"/>
                </a:solidFill>
                <a:latin typeface="Century Schoolbook"/>
                <a:ea typeface="Century Schoolbook"/>
                <a:cs typeface="Century Schoolbook"/>
                <a:sym typeface="Century Schoolbook"/>
              </a:rPr>
              <a:t>Established in 2018</a:t>
            </a:r>
            <a:endParaRPr sz="1400" b="0" i="0" u="none" strike="noStrike" cap="none">
              <a:solidFill>
                <a:srgbClr val="000000"/>
              </a:solidFill>
              <a:latin typeface="Arial"/>
              <a:ea typeface="Arial"/>
              <a:cs typeface="Arial"/>
              <a:sym typeface="Arial"/>
            </a:endParaRPr>
          </a:p>
          <a:p>
            <a:pPr marL="342900" marR="0" lvl="0" indent="-342900" algn="l" rtl="0">
              <a:lnSpc>
                <a:spcPct val="130000"/>
              </a:lnSpc>
              <a:spcBef>
                <a:spcPts val="930"/>
              </a:spcBef>
              <a:spcAft>
                <a:spcPts val="0"/>
              </a:spcAft>
              <a:buClr>
                <a:srgbClr val="606372"/>
              </a:buClr>
              <a:buSzPts val="2000"/>
              <a:buFont typeface="Arial"/>
              <a:buChar char="•"/>
            </a:pPr>
            <a:r>
              <a:rPr lang="en-US" sz="2000" b="0" i="0" u="none" strike="noStrike" cap="none">
                <a:solidFill>
                  <a:srgbClr val="606372"/>
                </a:solidFill>
                <a:latin typeface="Century Schoolbook"/>
                <a:ea typeface="Century Schoolbook"/>
                <a:cs typeface="Century Schoolbook"/>
                <a:sym typeface="Century Schoolbook"/>
              </a:rPr>
              <a:t>Ever-growing community of more than </a:t>
            </a:r>
            <a:r>
              <a:rPr lang="en-US" sz="2000">
                <a:solidFill>
                  <a:srgbClr val="606372"/>
                </a:solidFill>
                <a:latin typeface="Century Schoolbook"/>
                <a:ea typeface="Century Schoolbook"/>
                <a:cs typeface="Century Schoolbook"/>
                <a:sym typeface="Century Schoolbook"/>
              </a:rPr>
              <a:t>700</a:t>
            </a:r>
            <a:r>
              <a:rPr lang="en-US" sz="2000" b="0" i="0" u="none" strike="noStrike" cap="none">
                <a:solidFill>
                  <a:srgbClr val="606372"/>
                </a:solidFill>
                <a:latin typeface="Century Schoolbook"/>
                <a:ea typeface="Century Schoolbook"/>
                <a:cs typeface="Century Schoolbook"/>
                <a:sym typeface="Century Schoolbook"/>
              </a:rPr>
              <a:t> scholars and educators in fields such as </a:t>
            </a:r>
            <a:r>
              <a:rPr lang="en-US" sz="2000" b="0" i="1" u="none" strike="noStrike" cap="none">
                <a:solidFill>
                  <a:srgbClr val="606372"/>
                </a:solidFill>
                <a:latin typeface="Century Schoolbook"/>
                <a:ea typeface="Century Schoolbook"/>
                <a:cs typeface="Century Schoolbook"/>
                <a:sym typeface="Century Schoolbook"/>
              </a:rPr>
              <a:t>Psychology, Neuroscience, Communication science, Linguistics, Economics, Medicine, Computer science, Philosophy, Political science</a:t>
            </a:r>
            <a:r>
              <a:rPr lang="en-US" sz="2000" b="0" i="0" u="none" strike="noStrike" cap="none">
                <a:solidFill>
                  <a:srgbClr val="606372"/>
                </a:solidFill>
                <a:latin typeface="Century Schoolbook"/>
                <a:ea typeface="Century Schoolbook"/>
                <a:cs typeface="Century Schoolbook"/>
                <a:sym typeface="Century Schoolbook"/>
              </a:rPr>
              <a:t> etc.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7"/>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1800"/>
              <a:buNone/>
            </a:pPr>
            <a:r>
              <a:rPr lang="en-US" i="1"/>
              <a:t>Universal Design for Learning (UDL)</a:t>
            </a:r>
            <a:endParaRPr i="1"/>
          </a:p>
        </p:txBody>
      </p:sp>
      <p:pic>
        <p:nvPicPr>
          <p:cNvPr id="294" name="Google Shape;294;p17" descr="Infographic summarising UDL approach.&#10;&#10;Multiple means of engagement:&#10;-Stimulate motivation and sustained enthusiasm for learning by promoting various ways of engaging with material&#10;&#10;Multiple means of representation&#10;-Present information and content in a variety of ways to support understanding by students with different learning preferences&#10;&#10;Multiple means of action/ expression&#10;-Offer options for students to demonstrate their learning in various ways (e.g. allow choice of assessment type)"/>
          <p:cNvPicPr preferRelativeResize="0"/>
          <p:nvPr/>
        </p:nvPicPr>
        <p:blipFill rotWithShape="1">
          <a:blip r:embed="rId3">
            <a:alphaModFix/>
          </a:blip>
          <a:srcRect/>
          <a:stretch/>
        </p:blipFill>
        <p:spPr>
          <a:xfrm>
            <a:off x="4253618" y="3299529"/>
            <a:ext cx="6829046" cy="3152359"/>
          </a:xfrm>
          <a:prstGeom prst="rect">
            <a:avLst/>
          </a:prstGeom>
          <a:noFill/>
          <a:ln>
            <a:noFill/>
          </a:ln>
        </p:spPr>
      </p:pic>
      <p:sp>
        <p:nvSpPr>
          <p:cNvPr id="295" name="Google Shape;295;p17"/>
          <p:cNvSpPr txBox="1"/>
          <p:nvPr/>
        </p:nvSpPr>
        <p:spPr>
          <a:xfrm>
            <a:off x="5182559" y="2212264"/>
            <a:ext cx="7009441" cy="1004062"/>
          </a:xfrm>
          <a:prstGeom prst="rect">
            <a:avLst/>
          </a:prstGeom>
          <a:noFill/>
          <a:ln>
            <a:noFill/>
          </a:ln>
        </p:spPr>
        <p:txBody>
          <a:bodyPr spcFirstLastPara="1" wrap="square" lIns="91425" tIns="45700" rIns="91425" bIns="45700" anchor="t" anchorCtr="0">
            <a:normAutofit fontScale="25000" lnSpcReduction="20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r" rtl="0">
              <a:lnSpc>
                <a:spcPct val="120000"/>
              </a:lnSpc>
              <a:spcBef>
                <a:spcPts val="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Embedded choice, autonomy &amp; flexibility</a:t>
            </a:r>
            <a:endParaRPr/>
          </a:p>
          <a:p>
            <a:pPr marL="0" marR="0" lvl="0" indent="0" algn="r" rtl="0">
              <a:lnSpc>
                <a:spcPct val="120000"/>
              </a:lnSpc>
              <a:spcBef>
                <a:spcPts val="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CAST (2018)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8"/>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 </a:t>
            </a:r>
            <a:br>
              <a:rPr lang="en-US"/>
            </a:br>
            <a:r>
              <a:rPr lang="en-US" i="1"/>
              <a:t>3. Delivering for Diversity</a:t>
            </a:r>
            <a:endParaRPr/>
          </a:p>
        </p:txBody>
      </p:sp>
      <p:pic>
        <p:nvPicPr>
          <p:cNvPr id="302" name="Google Shape;302;p18"/>
          <p:cNvPicPr preferRelativeResize="0"/>
          <p:nvPr/>
        </p:nvPicPr>
        <p:blipFill rotWithShape="1">
          <a:blip r:embed="rId3">
            <a:alphaModFix/>
          </a:blip>
          <a:srcRect/>
          <a:stretch/>
        </p:blipFill>
        <p:spPr>
          <a:xfrm>
            <a:off x="2251130" y="552188"/>
            <a:ext cx="682570" cy="689941"/>
          </a:xfrm>
          <a:prstGeom prst="rect">
            <a:avLst/>
          </a:prstGeom>
          <a:noFill/>
          <a:ln>
            <a:noFill/>
          </a:ln>
        </p:spPr>
      </p:pic>
      <p:sp>
        <p:nvSpPr>
          <p:cNvPr id="303" name="Google Shape;303;p18"/>
          <p:cNvSpPr txBox="1"/>
          <p:nvPr/>
        </p:nvSpPr>
        <p:spPr>
          <a:xfrm>
            <a:off x="4694830" y="2129043"/>
            <a:ext cx="7009500" cy="1004100"/>
          </a:xfrm>
          <a:prstGeom prst="rect">
            <a:avLst/>
          </a:prstGeom>
          <a:noFill/>
          <a:ln>
            <a:noFill/>
          </a:ln>
        </p:spPr>
        <p:txBody>
          <a:bodyPr spcFirstLastPara="1" wrap="square" lIns="91425" tIns="45700" rIns="91425" bIns="45700" anchor="t" anchorCtr="0">
            <a:normAutofit fontScale="325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ct val="100000"/>
              <a:buFont typeface="Corbel"/>
              <a:buNone/>
            </a:pPr>
            <a:r>
              <a:rPr lang="en-US" sz="9600" b="1" i="1">
                <a:solidFill>
                  <a:srgbClr val="89585A"/>
                </a:solidFill>
                <a:latin typeface="Century Schoolbook"/>
                <a:ea typeface="Century Schoolbook"/>
                <a:cs typeface="Century Schoolbook"/>
                <a:sym typeface="Century Schoolbook"/>
              </a:rPr>
              <a:t>Choice: </a:t>
            </a:r>
            <a:r>
              <a:rPr lang="en-US" sz="5692" b="1" i="1">
                <a:solidFill>
                  <a:schemeClr val="accent1"/>
                </a:solidFill>
                <a:latin typeface="Century Schoolbook"/>
                <a:ea typeface="Century Schoolbook"/>
                <a:cs typeface="Century Schoolbook"/>
                <a:sym typeface="Century Schoolbook"/>
              </a:rPr>
              <a:t>Lesson 3:</a:t>
            </a:r>
            <a:r>
              <a:rPr lang="en-US" sz="5692" i="1">
                <a:solidFill>
                  <a:schemeClr val="accent1"/>
                </a:solidFill>
                <a:latin typeface="Century Schoolbook"/>
                <a:ea typeface="Century Schoolbook"/>
                <a:cs typeface="Century Schoolbook"/>
                <a:sym typeface="Century Schoolbook"/>
              </a:rPr>
              <a:t> Respect for Diversity, Activity 2 </a:t>
            </a:r>
            <a:r>
              <a:rPr lang="en-US" sz="5692" i="1" u="sng">
                <a:solidFill>
                  <a:schemeClr val="hlink"/>
                </a:solidFill>
                <a:latin typeface="Century Schoolbook"/>
                <a:ea typeface="Century Schoolbook"/>
                <a:cs typeface="Century Schoolbook"/>
                <a:sym typeface="Century Schoolbook"/>
                <a:hlinkClick r:id="rId4"/>
              </a:rPr>
              <a:t>link</a:t>
            </a:r>
            <a:endParaRPr sz="5092" b="0" i="0" u="none" strike="noStrike" cap="none">
              <a:solidFill>
                <a:srgbClr val="000000"/>
              </a:solidFill>
              <a:latin typeface="Arial"/>
              <a:ea typeface="Arial"/>
              <a:cs typeface="Arial"/>
              <a:sym typeface="Arial"/>
            </a:endParaRPr>
          </a:p>
        </p:txBody>
      </p:sp>
      <p:sp>
        <p:nvSpPr>
          <p:cNvPr id="304" name="Google Shape;304;p18"/>
          <p:cNvSpPr txBox="1"/>
          <p:nvPr/>
        </p:nvSpPr>
        <p:spPr>
          <a:xfrm>
            <a:off x="3235950" y="2908627"/>
            <a:ext cx="7548900" cy="15606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30000"/>
              </a:lnSpc>
              <a:spcBef>
                <a:spcPts val="0"/>
              </a:spcBef>
              <a:spcAft>
                <a:spcPts val="0"/>
              </a:spcAft>
              <a:buNone/>
            </a:pPr>
            <a:endParaRPr sz="2000" b="0" i="1" u="none" strike="noStrike" cap="none">
              <a:solidFill>
                <a:srgbClr val="606372"/>
              </a:solidFill>
              <a:latin typeface="Century Schoolbook"/>
              <a:ea typeface="Century Schoolbook"/>
              <a:cs typeface="Century Schoolbook"/>
              <a:sym typeface="Century Schoolbook"/>
            </a:endParaRPr>
          </a:p>
          <a:p>
            <a:pPr marL="342900" marR="0" lvl="0" indent="-333375" algn="l" rtl="0">
              <a:lnSpc>
                <a:spcPct val="130000"/>
              </a:lnSpc>
              <a:spcBef>
                <a:spcPts val="0"/>
              </a:spcBef>
              <a:spcAft>
                <a:spcPts val="0"/>
              </a:spcAft>
              <a:buClr>
                <a:srgbClr val="606372"/>
              </a:buClr>
              <a:buSzPct val="100000"/>
              <a:buFont typeface="Arial"/>
              <a:buChar char="•"/>
            </a:pPr>
            <a:r>
              <a:rPr lang="en-US" sz="2000" i="1">
                <a:solidFill>
                  <a:srgbClr val="606372"/>
                </a:solidFill>
                <a:latin typeface="Century Schoolbook"/>
                <a:ea typeface="Century Schoolbook"/>
                <a:cs typeface="Century Schoolbook"/>
                <a:sym typeface="Century Schoolbook"/>
              </a:rPr>
              <a:t>Now choose the task you prefer to get a better understanding of the concepts presented above. </a:t>
            </a:r>
            <a:endParaRPr/>
          </a:p>
          <a:p>
            <a:pPr marL="342900" marR="0" lvl="0" indent="-215900" algn="l" rtl="0">
              <a:lnSpc>
                <a:spcPct val="130000"/>
              </a:lnSpc>
              <a:spcBef>
                <a:spcPts val="0"/>
              </a:spcBef>
              <a:spcAft>
                <a:spcPts val="0"/>
              </a:spcAft>
              <a:buClr>
                <a:srgbClr val="606372"/>
              </a:buClr>
              <a:buSzPct val="100000"/>
              <a:buFont typeface="Arial"/>
              <a:buNone/>
            </a:pPr>
            <a:endParaRPr sz="2000" b="0" i="1" u="none" strike="noStrike" cap="none">
              <a:solidFill>
                <a:srgbClr val="606372"/>
              </a:solidFill>
              <a:latin typeface="Century Schoolbook"/>
              <a:ea typeface="Century Schoolbook"/>
              <a:cs typeface="Century Schoolbook"/>
              <a:sym typeface="Century Schoolbook"/>
            </a:endParaRPr>
          </a:p>
          <a:p>
            <a:pPr marL="0" marR="0" lvl="0" indent="0" algn="l" rtl="0">
              <a:lnSpc>
                <a:spcPct val="130000"/>
              </a:lnSpc>
              <a:spcBef>
                <a:spcPts val="0"/>
              </a:spcBef>
              <a:spcAft>
                <a:spcPts val="0"/>
              </a:spcAft>
              <a:buNone/>
            </a:pPr>
            <a:endParaRPr/>
          </a:p>
        </p:txBody>
      </p:sp>
      <p:sp>
        <p:nvSpPr>
          <p:cNvPr id="305" name="Google Shape;305;p18"/>
          <p:cNvSpPr/>
          <p:nvPr/>
        </p:nvSpPr>
        <p:spPr>
          <a:xfrm>
            <a:off x="5165678" y="6341522"/>
            <a:ext cx="234391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Schoolbook"/>
              <a:ea typeface="Century Schoolbook"/>
              <a:cs typeface="Century Schoolbook"/>
              <a:sym typeface="Century Schoolbook"/>
            </a:endParaRPr>
          </a:p>
        </p:txBody>
      </p:sp>
      <p:sp>
        <p:nvSpPr>
          <p:cNvPr id="306" name="Google Shape;306;p18"/>
          <p:cNvSpPr txBox="1"/>
          <p:nvPr/>
        </p:nvSpPr>
        <p:spPr>
          <a:xfrm>
            <a:off x="2251125" y="4178775"/>
            <a:ext cx="4606800" cy="297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a:t>JIGSAW READING (group activity)</a:t>
            </a:r>
            <a:endParaRPr sz="1600" b="1"/>
          </a:p>
          <a:p>
            <a:pPr marL="0" lvl="0" indent="0" algn="l" rtl="0">
              <a:lnSpc>
                <a:spcPct val="115000"/>
              </a:lnSpc>
              <a:spcBef>
                <a:spcPts val="1200"/>
              </a:spcBef>
              <a:spcAft>
                <a:spcPts val="0"/>
              </a:spcAft>
              <a:buNone/>
            </a:pPr>
            <a:r>
              <a:rPr lang="en-US" sz="1600"/>
              <a:t>a) In groups, decide who is going to focus on the points below while skimming through the text in order to summarise it to the rest of the group. Once you decide how to divide the sections, spend 10-15 minutes reading through the relevant parts and preparing to summarise the concepts to your students.</a:t>
            </a:r>
            <a:endParaRPr sz="1600"/>
          </a:p>
          <a:p>
            <a:pPr marL="0" lvl="0" indent="0" algn="l" rtl="0">
              <a:spcBef>
                <a:spcPts val="1200"/>
              </a:spcBef>
              <a:spcAft>
                <a:spcPts val="0"/>
              </a:spcAft>
              <a:buNone/>
            </a:pPr>
            <a:endParaRPr>
              <a:latin typeface="Calibri"/>
              <a:ea typeface="Calibri"/>
              <a:cs typeface="Calibri"/>
              <a:sym typeface="Calibri"/>
            </a:endParaRPr>
          </a:p>
        </p:txBody>
      </p:sp>
      <p:sp>
        <p:nvSpPr>
          <p:cNvPr id="307" name="Google Shape;307;p18"/>
          <p:cNvSpPr txBox="1"/>
          <p:nvPr/>
        </p:nvSpPr>
        <p:spPr>
          <a:xfrm>
            <a:off x="7797725" y="4300625"/>
            <a:ext cx="3998700" cy="228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a:t>CREATING A MIND MAP OR A POSTER</a:t>
            </a:r>
            <a:endParaRPr sz="1600" b="1"/>
          </a:p>
          <a:p>
            <a:pPr marL="0" lvl="0" indent="0" algn="l" rtl="0">
              <a:lnSpc>
                <a:spcPct val="115000"/>
              </a:lnSpc>
              <a:spcBef>
                <a:spcPts val="1200"/>
              </a:spcBef>
              <a:spcAft>
                <a:spcPts val="1200"/>
              </a:spcAft>
              <a:buNone/>
            </a:pPr>
            <a:r>
              <a:rPr lang="en-US" sz="1600"/>
              <a:t>b) Skim through the chapter and create a mind map or a poster with dimensions of diversity and quick explanations. Then add information about cultural humility, privilege and intersectionality. Share the results of your work with another student.</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9000"/>
              </a:lnSpc>
              <a:spcBef>
                <a:spcPts val="0"/>
              </a:spcBef>
              <a:spcAft>
                <a:spcPts val="0"/>
              </a:spcAft>
              <a:buClr>
                <a:srgbClr val="464B56"/>
              </a:buClr>
              <a:buSzPct val="111111"/>
              <a:buFont typeface="Century Schoolbook"/>
              <a:buNone/>
            </a:pPr>
            <a:r>
              <a:rPr lang="en-US"/>
              <a:t>FORRT</a:t>
            </a:r>
            <a:br>
              <a:rPr lang="en-US"/>
            </a:br>
            <a:r>
              <a:rPr lang="en-US" i="1"/>
              <a:t>Neurodiversity-affirming education</a:t>
            </a:r>
            <a:endParaRPr/>
          </a:p>
        </p:txBody>
      </p:sp>
      <p:pic>
        <p:nvPicPr>
          <p:cNvPr id="314" name="Google Shape;314;p19"/>
          <p:cNvPicPr preferRelativeResize="0"/>
          <p:nvPr/>
        </p:nvPicPr>
        <p:blipFill rotWithShape="1">
          <a:blip r:embed="rId3">
            <a:alphaModFix/>
          </a:blip>
          <a:srcRect/>
          <a:stretch/>
        </p:blipFill>
        <p:spPr>
          <a:xfrm>
            <a:off x="2251130" y="557694"/>
            <a:ext cx="682570" cy="689941"/>
          </a:xfrm>
          <a:prstGeom prst="rect">
            <a:avLst/>
          </a:prstGeom>
          <a:noFill/>
          <a:ln>
            <a:noFill/>
          </a:ln>
        </p:spPr>
      </p:pic>
      <p:pic>
        <p:nvPicPr>
          <p:cNvPr id="315" name="Google Shape;315;p19" descr="Figure describing neurodiversity-affirming education:&#10;-Expects diversity&#10;-Teaches self-advocacy&#10;-Fights stigma&#10;-Profiles individual, not label"/>
          <p:cNvPicPr preferRelativeResize="0"/>
          <p:nvPr/>
        </p:nvPicPr>
        <p:blipFill rotWithShape="1">
          <a:blip r:embed="rId4">
            <a:alphaModFix/>
          </a:blip>
          <a:srcRect/>
          <a:stretch/>
        </p:blipFill>
        <p:spPr>
          <a:xfrm>
            <a:off x="3200517" y="2289257"/>
            <a:ext cx="5033889" cy="4358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1b688a2a85e_0_0"/>
          <p:cNvSpPr txBox="1">
            <a:spLocks noGrp="1"/>
          </p:cNvSpPr>
          <p:nvPr>
            <p:ph type="title"/>
          </p:nvPr>
        </p:nvSpPr>
        <p:spPr>
          <a:xfrm>
            <a:off x="2933700" y="568345"/>
            <a:ext cx="8770500" cy="15606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Discussion points:</a:t>
            </a:r>
            <a:endParaRPr/>
          </a:p>
        </p:txBody>
      </p:sp>
      <p:sp>
        <p:nvSpPr>
          <p:cNvPr id="322" name="Google Shape;322;g1b688a2a85e_0_0"/>
          <p:cNvSpPr txBox="1">
            <a:spLocks noGrp="1"/>
          </p:cNvSpPr>
          <p:nvPr>
            <p:ph type="body" idx="1"/>
          </p:nvPr>
        </p:nvSpPr>
        <p:spPr>
          <a:xfrm>
            <a:off x="2933700" y="2438400"/>
            <a:ext cx="8770500" cy="3651600"/>
          </a:xfrm>
          <a:prstGeom prst="rect">
            <a:avLst/>
          </a:prstGeom>
        </p:spPr>
        <p:txBody>
          <a:bodyPr spcFirstLastPara="1" wrap="square" lIns="91425" tIns="45700" rIns="91425" bIns="45700" anchor="t" anchorCtr="0">
            <a:normAutofit fontScale="62500" lnSpcReduction="20000"/>
          </a:bodyPr>
          <a:lstStyle/>
          <a:p>
            <a:pPr marL="457200" lvl="0" indent="-355600" algn="l" rtl="0">
              <a:lnSpc>
                <a:spcPct val="115000"/>
              </a:lnSpc>
              <a:spcBef>
                <a:spcPts val="0"/>
              </a:spcBef>
              <a:spcAft>
                <a:spcPts val="0"/>
              </a:spcAft>
              <a:buClr>
                <a:schemeClr val="dk1"/>
              </a:buClr>
              <a:buSzPct val="100000"/>
              <a:buFont typeface="Century Schoolbook"/>
              <a:buChar char="●"/>
            </a:pPr>
            <a:r>
              <a:rPr lang="en-US" sz="3200" i="1">
                <a:solidFill>
                  <a:schemeClr val="dk1"/>
                </a:solidFill>
                <a:latin typeface="Century Schoolbook"/>
                <a:ea typeface="Century Schoolbook"/>
                <a:cs typeface="Century Schoolbook"/>
                <a:sym typeface="Century Schoolbook"/>
              </a:rPr>
              <a:t>What easy solutions / strategies could you think of that would help ALL students to manage their time better?</a:t>
            </a:r>
            <a:endParaRPr sz="3200" i="1">
              <a:solidFill>
                <a:schemeClr val="dk1"/>
              </a:solidFill>
              <a:latin typeface="Century Schoolbook"/>
              <a:ea typeface="Century Schoolbook"/>
              <a:cs typeface="Century Schoolbook"/>
              <a:sym typeface="Century Schoolbook"/>
            </a:endParaRPr>
          </a:p>
          <a:p>
            <a:pPr marL="457200" lvl="0" indent="0" algn="l" rtl="0">
              <a:lnSpc>
                <a:spcPct val="115000"/>
              </a:lnSpc>
              <a:spcBef>
                <a:spcPts val="0"/>
              </a:spcBef>
              <a:spcAft>
                <a:spcPts val="0"/>
              </a:spcAft>
              <a:buNone/>
            </a:pPr>
            <a:endParaRPr sz="3200" i="1">
              <a:solidFill>
                <a:schemeClr val="dk1"/>
              </a:solidFill>
              <a:latin typeface="Century Schoolbook"/>
              <a:ea typeface="Century Schoolbook"/>
              <a:cs typeface="Century Schoolbook"/>
              <a:sym typeface="Century Schoolbook"/>
            </a:endParaRPr>
          </a:p>
          <a:p>
            <a:pPr marL="457200" lvl="0" indent="-355600" algn="l" rtl="0">
              <a:lnSpc>
                <a:spcPct val="115000"/>
              </a:lnSpc>
              <a:spcBef>
                <a:spcPts val="0"/>
              </a:spcBef>
              <a:spcAft>
                <a:spcPts val="0"/>
              </a:spcAft>
              <a:buClr>
                <a:schemeClr val="dk1"/>
              </a:buClr>
              <a:buSzPct val="100000"/>
              <a:buFont typeface="Century Schoolbook"/>
              <a:buChar char="●"/>
            </a:pPr>
            <a:r>
              <a:rPr lang="en-US" sz="3200" i="1">
                <a:solidFill>
                  <a:schemeClr val="dk1"/>
                </a:solidFill>
                <a:latin typeface="Century Schoolbook"/>
                <a:ea typeface="Century Schoolbook"/>
                <a:cs typeface="Century Schoolbook"/>
                <a:sym typeface="Century Schoolbook"/>
              </a:rPr>
              <a:t>Can you think of a time when you had a conflict / misunderstanding which could be caused by double empathy barriers? How could you approach a similar situation taking the Neurodiversity Paradigm into consideration?</a:t>
            </a:r>
            <a:endParaRPr sz="3200" i="1">
              <a:solidFill>
                <a:schemeClr val="dk1"/>
              </a:solidFill>
              <a:latin typeface="Century Schoolbook"/>
              <a:ea typeface="Century Schoolbook"/>
              <a:cs typeface="Century Schoolbook"/>
              <a:sym typeface="Century Schoolbook"/>
            </a:endParaRPr>
          </a:p>
          <a:p>
            <a:pPr marL="457200" lvl="0" indent="0" algn="l" rtl="0">
              <a:lnSpc>
                <a:spcPct val="115000"/>
              </a:lnSpc>
              <a:spcBef>
                <a:spcPts val="0"/>
              </a:spcBef>
              <a:spcAft>
                <a:spcPts val="0"/>
              </a:spcAft>
              <a:buNone/>
            </a:pPr>
            <a:endParaRPr sz="3200" i="1">
              <a:solidFill>
                <a:schemeClr val="dk1"/>
              </a:solidFill>
              <a:latin typeface="Century Schoolbook"/>
              <a:ea typeface="Century Schoolbook"/>
              <a:cs typeface="Century Schoolbook"/>
              <a:sym typeface="Century Schoolbook"/>
            </a:endParaRPr>
          </a:p>
          <a:p>
            <a:pPr marL="457200" lvl="0" indent="-355600" algn="l" rtl="0">
              <a:lnSpc>
                <a:spcPct val="115000"/>
              </a:lnSpc>
              <a:spcBef>
                <a:spcPts val="0"/>
              </a:spcBef>
              <a:spcAft>
                <a:spcPts val="0"/>
              </a:spcAft>
              <a:buClr>
                <a:schemeClr val="dk1"/>
              </a:buClr>
              <a:buSzPct val="100000"/>
              <a:buFont typeface="Century Schoolbook"/>
              <a:buChar char="●"/>
            </a:pPr>
            <a:r>
              <a:rPr lang="en-US" sz="3200" i="1">
                <a:solidFill>
                  <a:schemeClr val="dk1"/>
                </a:solidFill>
                <a:latin typeface="Century Schoolbook"/>
                <a:ea typeface="Century Schoolbook"/>
                <a:cs typeface="Century Schoolbook"/>
                <a:sym typeface="Century Schoolbook"/>
              </a:rPr>
              <a:t>Think of a lesson or course you have developed - think of 3 ways in which it could be neurodiversified.</a:t>
            </a:r>
            <a:endParaRPr sz="3200" i="1">
              <a:solidFill>
                <a:schemeClr val="dk1"/>
              </a:solidFill>
              <a:latin typeface="Century Schoolbook"/>
              <a:ea typeface="Century Schoolbook"/>
              <a:cs typeface="Century Schoolbook"/>
              <a:sym typeface="Century Schoolbook"/>
            </a:endParaRPr>
          </a:p>
          <a:p>
            <a:pPr marL="0" lvl="0" indent="0" algn="l" rtl="0">
              <a:spcBef>
                <a:spcPts val="930"/>
              </a:spcBef>
              <a:spcAft>
                <a:spcPts val="0"/>
              </a:spcAft>
              <a:buNone/>
            </a:pPr>
            <a:endParaRPr sz="2050">
              <a:solidFill>
                <a:srgbClr val="1D1C1D"/>
              </a:solidFill>
              <a:highlight>
                <a:srgbClr val="F8F8F8"/>
              </a:highlight>
              <a:latin typeface="Century Schoolbook"/>
              <a:ea typeface="Century Schoolbook"/>
              <a:cs typeface="Century Schoolbook"/>
              <a:sym typeface="Century Schoolbook"/>
            </a:endParaRPr>
          </a:p>
          <a:p>
            <a:pPr marL="0" lvl="0" indent="0" algn="l" rtl="0">
              <a:spcBef>
                <a:spcPts val="930"/>
              </a:spcBef>
              <a:spcAft>
                <a:spcPts val="0"/>
              </a:spcAft>
              <a:buNone/>
            </a:pPr>
            <a:endParaRPr sz="2050">
              <a:solidFill>
                <a:srgbClr val="1D1C1D"/>
              </a:solidFill>
              <a:highlight>
                <a:srgbClr val="F8F8F8"/>
              </a:highlight>
              <a:latin typeface="Century Schoolbook"/>
              <a:ea typeface="Century Schoolbook"/>
              <a:cs typeface="Century Schoolbook"/>
              <a:sym typeface="Century Schoolboo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18b3d42187_1_0"/>
          <p:cNvSpPr txBox="1">
            <a:spLocks noGrp="1"/>
          </p:cNvSpPr>
          <p:nvPr>
            <p:ph type="title"/>
          </p:nvPr>
        </p:nvSpPr>
        <p:spPr>
          <a:xfrm>
            <a:off x="2933700" y="568345"/>
            <a:ext cx="8770500" cy="15606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i="1"/>
              <a:t>Further Reading from #TeamNeurodiversity</a:t>
            </a:r>
            <a:endParaRPr i="1"/>
          </a:p>
        </p:txBody>
      </p:sp>
      <p:sp>
        <p:nvSpPr>
          <p:cNvPr id="329" name="Google Shape;329;g218b3d42187_1_0"/>
          <p:cNvSpPr txBox="1">
            <a:spLocks noGrp="1"/>
          </p:cNvSpPr>
          <p:nvPr>
            <p:ph type="body" idx="1"/>
          </p:nvPr>
        </p:nvSpPr>
        <p:spPr>
          <a:xfrm>
            <a:off x="2933700" y="2438400"/>
            <a:ext cx="8770500" cy="3651600"/>
          </a:xfrm>
          <a:prstGeom prst="rect">
            <a:avLst/>
          </a:prstGeom>
        </p:spPr>
        <p:txBody>
          <a:bodyPr spcFirstLastPara="1" wrap="square" lIns="91425" tIns="45700" rIns="91425" bIns="45700" anchor="t" anchorCtr="0">
            <a:normAutofit lnSpcReduction="20000"/>
          </a:bodyPr>
          <a:lstStyle/>
          <a:p>
            <a:pPr marL="0" lvl="0" indent="0" algn="l" rtl="0">
              <a:spcBef>
                <a:spcPts val="930"/>
              </a:spcBef>
              <a:spcAft>
                <a:spcPts val="0"/>
              </a:spcAft>
              <a:buNone/>
            </a:pPr>
            <a:endParaRPr/>
          </a:p>
          <a:p>
            <a:pPr marL="0" lvl="0" indent="0" algn="l" rtl="0">
              <a:spcBef>
                <a:spcPts val="930"/>
              </a:spcBef>
              <a:spcAft>
                <a:spcPts val="0"/>
              </a:spcAft>
              <a:buNone/>
            </a:pPr>
            <a:r>
              <a:rPr lang="en-US" sz="1800"/>
              <a:t>Elsherif M. M., Middleton S. L., Phan J. M., Azevedo F., Iley B., Grose-Hodge M., et al.. (2022). Bridging neurodiversity and open scholarship: How shared values can guide best practices for research integrity, social justice, and principled education. Preprint. </a:t>
            </a:r>
            <a:r>
              <a:rPr lang="en-US" sz="1800" u="sng">
                <a:solidFill>
                  <a:schemeClr val="hlink"/>
                </a:solidFill>
                <a:hlinkClick r:id="rId3"/>
              </a:rPr>
              <a:t>https://doi.org/10.31222/osf.io/k7a9p</a:t>
            </a:r>
            <a:endParaRPr sz="1800"/>
          </a:p>
          <a:p>
            <a:pPr marL="0" lvl="0" indent="0" algn="l" rtl="0">
              <a:spcBef>
                <a:spcPts val="930"/>
              </a:spcBef>
              <a:spcAft>
                <a:spcPts val="0"/>
              </a:spcAft>
              <a:buNone/>
            </a:pPr>
            <a:endParaRPr sz="1800"/>
          </a:p>
          <a:p>
            <a:pPr marL="0" lvl="0" indent="0" algn="l" rtl="0">
              <a:spcBef>
                <a:spcPts val="930"/>
              </a:spcBef>
              <a:spcAft>
                <a:spcPts val="0"/>
              </a:spcAft>
              <a:buNone/>
            </a:pPr>
            <a:r>
              <a:rPr lang="en-US" sz="1800"/>
              <a:t>Hamilton, L.G., &amp; Petty, S. (2023). Compassionate pedagogy for neurodiversity in higher education: A conceptual analysis. </a:t>
            </a:r>
            <a:r>
              <a:rPr lang="en-US" sz="1800" i="1"/>
              <a:t>Frontiers in Psychology, 14. </a:t>
            </a:r>
            <a:r>
              <a:rPr lang="en-US" sz="1800" u="sng">
                <a:solidFill>
                  <a:schemeClr val="hlink"/>
                </a:solidFill>
                <a:hlinkClick r:id="rId4"/>
              </a:rPr>
              <a:t>https://doi.org/10.3389/fpsyg.2023.1093290</a:t>
            </a:r>
            <a:endParaRPr sz="1800"/>
          </a:p>
          <a:p>
            <a:pPr marL="0" lvl="0" indent="0" algn="l" rtl="0">
              <a:spcBef>
                <a:spcPts val="930"/>
              </a:spcBef>
              <a:spcAft>
                <a:spcPts val="0"/>
              </a:spcAft>
              <a:buNone/>
            </a:pPr>
            <a:endParaRPr sz="1800"/>
          </a:p>
          <a:p>
            <a:pPr marL="0" lvl="0" indent="0" algn="l" rtl="0">
              <a:spcBef>
                <a:spcPts val="930"/>
              </a:spcBef>
              <a:spcAft>
                <a:spcPts val="0"/>
              </a:spcAft>
              <a:buNone/>
            </a:pP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0"/>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 </a:t>
            </a:r>
            <a:br>
              <a:rPr lang="en-US"/>
            </a:br>
            <a:r>
              <a:rPr lang="en-US" i="1"/>
              <a:t>Thank you!</a:t>
            </a:r>
            <a:endParaRPr/>
          </a:p>
        </p:txBody>
      </p:sp>
      <p:pic>
        <p:nvPicPr>
          <p:cNvPr id="336" name="Google Shape;336;p20"/>
          <p:cNvPicPr preferRelativeResize="0"/>
          <p:nvPr/>
        </p:nvPicPr>
        <p:blipFill rotWithShape="1">
          <a:blip r:embed="rId3">
            <a:alphaModFix/>
          </a:blip>
          <a:srcRect/>
          <a:stretch/>
        </p:blipFill>
        <p:spPr>
          <a:xfrm>
            <a:off x="2251130" y="552188"/>
            <a:ext cx="682570" cy="689941"/>
          </a:xfrm>
          <a:prstGeom prst="rect">
            <a:avLst/>
          </a:prstGeom>
          <a:noFill/>
          <a:ln>
            <a:noFill/>
          </a:ln>
        </p:spPr>
      </p:pic>
      <p:sp>
        <p:nvSpPr>
          <p:cNvPr id="337" name="Google Shape;337;p20"/>
          <p:cNvSpPr txBox="1"/>
          <p:nvPr/>
        </p:nvSpPr>
        <p:spPr>
          <a:xfrm>
            <a:off x="5397690" y="2804615"/>
            <a:ext cx="38418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rgbClr val="000000"/>
                </a:solidFill>
                <a:latin typeface="Century Schoolbook"/>
                <a:ea typeface="Century Schoolbook"/>
                <a:cs typeface="Century Schoolbook"/>
                <a:sym typeface="Century Schoolbook"/>
                <a:hlinkClick r:id="rId4">
                  <a:extLst>
                    <a:ext uri="{A12FA001-AC4F-418D-AE19-62706E023703}">
                      <ahyp:hlinkClr xmlns:ahyp="http://schemas.microsoft.com/office/drawing/2018/hyperlinkcolor" val="tx"/>
                    </a:ext>
                  </a:extLst>
                </a:hlinkClick>
              </a:rPr>
              <a:t>https://forrt.org</a:t>
            </a:r>
            <a:r>
              <a:rPr lang="en-US" sz="2400" b="0" i="0" u="none" strike="noStrike" cap="none">
                <a:solidFill>
                  <a:srgbClr val="000000"/>
                </a:solidFill>
                <a:latin typeface="Century Schoolbook"/>
                <a:ea typeface="Century Schoolbook"/>
                <a:cs typeface="Century Schoolbook"/>
                <a:sym typeface="Century Schoolbook"/>
              </a:rPr>
              <a:t>  </a:t>
            </a:r>
            <a:endParaRPr sz="2400" b="0" i="0" u="none" strike="noStrike" cap="none">
              <a:solidFill>
                <a:srgbClr val="000000"/>
              </a:solidFill>
              <a:latin typeface="Century Schoolbook"/>
              <a:ea typeface="Century Schoolbook"/>
              <a:cs typeface="Century Schoolbook"/>
              <a:sym typeface="Century Schoolbook"/>
            </a:endParaRPr>
          </a:p>
        </p:txBody>
      </p:sp>
      <p:pic>
        <p:nvPicPr>
          <p:cNvPr id="338" name="Google Shape;338;p20"/>
          <p:cNvPicPr preferRelativeResize="0"/>
          <p:nvPr/>
        </p:nvPicPr>
        <p:blipFill rotWithShape="1">
          <a:blip r:embed="rId5">
            <a:alphaModFix/>
          </a:blip>
          <a:srcRect/>
          <a:stretch/>
        </p:blipFill>
        <p:spPr>
          <a:xfrm>
            <a:off x="4142806" y="3541594"/>
            <a:ext cx="781050" cy="609600"/>
          </a:xfrm>
          <a:prstGeom prst="rect">
            <a:avLst/>
          </a:prstGeom>
          <a:solidFill>
            <a:srgbClr val="003366"/>
          </a:solidFill>
          <a:ln>
            <a:noFill/>
          </a:ln>
        </p:spPr>
      </p:pic>
      <p:sp>
        <p:nvSpPr>
          <p:cNvPr id="339" name="Google Shape;339;p20"/>
          <p:cNvSpPr txBox="1"/>
          <p:nvPr/>
        </p:nvSpPr>
        <p:spPr>
          <a:xfrm>
            <a:off x="5440908" y="3541594"/>
            <a:ext cx="38418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entury Schoolbook"/>
                <a:ea typeface="Century Schoolbook"/>
                <a:cs typeface="Century Schoolbook"/>
                <a:sym typeface="Century Schoolbook"/>
              </a:rPr>
              <a:t>forrtproject@gmail.com</a:t>
            </a:r>
            <a:endParaRPr sz="2400" b="0" i="0" u="none" strike="noStrike" cap="none">
              <a:solidFill>
                <a:srgbClr val="000000"/>
              </a:solidFill>
              <a:latin typeface="Century Schoolbook"/>
              <a:ea typeface="Century Schoolbook"/>
              <a:cs typeface="Century Schoolbook"/>
              <a:sym typeface="Century Schoolbook"/>
            </a:endParaRPr>
          </a:p>
        </p:txBody>
      </p:sp>
      <p:pic>
        <p:nvPicPr>
          <p:cNvPr id="340" name="Google Shape;340;p20"/>
          <p:cNvPicPr preferRelativeResize="0"/>
          <p:nvPr/>
        </p:nvPicPr>
        <p:blipFill rotWithShape="1">
          <a:blip r:embed="rId6">
            <a:alphaModFix/>
          </a:blip>
          <a:srcRect/>
          <a:stretch/>
        </p:blipFill>
        <p:spPr>
          <a:xfrm>
            <a:off x="4142806" y="4395565"/>
            <a:ext cx="857250" cy="666750"/>
          </a:xfrm>
          <a:prstGeom prst="rect">
            <a:avLst/>
          </a:prstGeom>
          <a:noFill/>
          <a:ln>
            <a:noFill/>
          </a:ln>
        </p:spPr>
      </p:pic>
      <p:sp>
        <p:nvSpPr>
          <p:cNvPr id="341" name="Google Shape;341;p20"/>
          <p:cNvSpPr txBox="1"/>
          <p:nvPr/>
        </p:nvSpPr>
        <p:spPr>
          <a:xfrm>
            <a:off x="5440908" y="4447980"/>
            <a:ext cx="38418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entury Schoolbook"/>
                <a:ea typeface="Century Schoolbook"/>
                <a:cs typeface="Century Schoolbook"/>
                <a:sym typeface="Century Schoolbook"/>
              </a:rPr>
              <a:t>@FORRTproject</a:t>
            </a:r>
            <a:endParaRPr sz="2400" b="0" i="0" u="none" strike="noStrike" cap="none">
              <a:solidFill>
                <a:srgbClr val="000000"/>
              </a:solidFill>
              <a:latin typeface="Century Schoolbook"/>
              <a:ea typeface="Century Schoolbook"/>
              <a:cs typeface="Century Schoolbook"/>
              <a:sym typeface="Century Schoolbook"/>
            </a:endParaRPr>
          </a:p>
        </p:txBody>
      </p:sp>
      <p:pic>
        <p:nvPicPr>
          <p:cNvPr id="342" name="Google Shape;342;p20" descr="Internet"/>
          <p:cNvPicPr preferRelativeResize="0"/>
          <p:nvPr/>
        </p:nvPicPr>
        <p:blipFill rotWithShape="1">
          <a:blip r:embed="rId7">
            <a:alphaModFix/>
          </a:blip>
          <a:srcRect/>
          <a:stretch/>
        </p:blipFill>
        <p:spPr>
          <a:xfrm>
            <a:off x="4095039" y="2647950"/>
            <a:ext cx="781050" cy="781050"/>
          </a:xfrm>
          <a:prstGeom prst="rect">
            <a:avLst/>
          </a:prstGeom>
          <a:noFill/>
          <a:ln>
            <a:noFill/>
          </a:ln>
        </p:spPr>
      </p:pic>
      <p:pic>
        <p:nvPicPr>
          <p:cNvPr id="343" name="Google Shape;343;p20" descr="Document"/>
          <p:cNvPicPr preferRelativeResize="0"/>
          <p:nvPr/>
        </p:nvPicPr>
        <p:blipFill rotWithShape="1">
          <a:blip r:embed="rId8">
            <a:alphaModFix/>
          </a:blip>
          <a:srcRect/>
          <a:stretch/>
        </p:blipFill>
        <p:spPr>
          <a:xfrm>
            <a:off x="4142806" y="5328862"/>
            <a:ext cx="733283" cy="733283"/>
          </a:xfrm>
          <a:prstGeom prst="rect">
            <a:avLst/>
          </a:prstGeom>
          <a:noFill/>
          <a:ln>
            <a:noFill/>
          </a:ln>
        </p:spPr>
      </p:pic>
      <p:sp>
        <p:nvSpPr>
          <p:cNvPr id="344" name="Google Shape;344;p20"/>
          <p:cNvSpPr txBox="1"/>
          <p:nvPr/>
        </p:nvSpPr>
        <p:spPr>
          <a:xfrm>
            <a:off x="5394991" y="5412380"/>
            <a:ext cx="435633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rgbClr val="000000"/>
                </a:solidFill>
                <a:latin typeface="Century Schoolbook"/>
                <a:ea typeface="Century Schoolbook"/>
                <a:cs typeface="Century Schoolbook"/>
                <a:sym typeface="Century Schoolbook"/>
                <a:hlinkClick r:id="rId9">
                  <a:extLst>
                    <a:ext uri="{A12FA001-AC4F-418D-AE19-62706E023703}">
                      <ahyp:hlinkClr xmlns:ahyp="http://schemas.microsoft.com/office/drawing/2018/hyperlinkcolor" val="tx"/>
                    </a:ext>
                  </a:extLst>
                </a:hlinkClick>
              </a:rPr>
              <a:t>https://forrt.org/publications/</a:t>
            </a:r>
            <a:r>
              <a:rPr lang="en-US" sz="2400" b="0" i="0" u="none" strike="noStrike" cap="none">
                <a:solidFill>
                  <a:srgbClr val="000000"/>
                </a:solidFill>
                <a:latin typeface="Century Schoolbook"/>
                <a:ea typeface="Century Schoolbook"/>
                <a:cs typeface="Century Schoolbook"/>
                <a:sym typeface="Century Schoolbook"/>
              </a:rPr>
              <a:t> </a:t>
            </a:r>
            <a:endParaRPr sz="2400" b="0" i="0" u="none" strike="noStrike" cap="none">
              <a:solidFill>
                <a:srgbClr val="000000"/>
              </a:solidFill>
              <a:latin typeface="Century Schoolbook"/>
              <a:ea typeface="Century Schoolbook"/>
              <a:cs typeface="Century Schoolbook"/>
              <a:sym typeface="Century Schoolboo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218b3d42187_1_6"/>
          <p:cNvSpPr txBox="1">
            <a:spLocks noGrp="1"/>
          </p:cNvSpPr>
          <p:nvPr>
            <p:ph type="title"/>
          </p:nvPr>
        </p:nvSpPr>
        <p:spPr>
          <a:xfrm>
            <a:off x="2933700" y="568345"/>
            <a:ext cx="8770500" cy="15606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References</a:t>
            </a:r>
            <a:endParaRPr/>
          </a:p>
        </p:txBody>
      </p:sp>
      <p:sp>
        <p:nvSpPr>
          <p:cNvPr id="351" name="Google Shape;351;g218b3d42187_1_6"/>
          <p:cNvSpPr txBox="1">
            <a:spLocks noGrp="1"/>
          </p:cNvSpPr>
          <p:nvPr>
            <p:ph type="body" idx="1"/>
          </p:nvPr>
        </p:nvSpPr>
        <p:spPr>
          <a:xfrm>
            <a:off x="2933700" y="2438400"/>
            <a:ext cx="8770500" cy="3651600"/>
          </a:xfrm>
          <a:prstGeom prst="rect">
            <a:avLst/>
          </a:prstGeom>
        </p:spPr>
        <p:txBody>
          <a:bodyPr spcFirstLastPara="1" wrap="square" lIns="91425" tIns="45700" rIns="91425" bIns="45700" anchor="t" anchorCtr="0">
            <a:normAutofit/>
          </a:bodyPr>
          <a:lstStyle/>
          <a:p>
            <a:pPr marL="0" lvl="0" indent="0" algn="l" rtl="0">
              <a:spcBef>
                <a:spcPts val="930"/>
              </a:spcBef>
              <a:spcAft>
                <a:spcPts val="0"/>
              </a:spcAft>
              <a:buNone/>
            </a:pPr>
            <a:r>
              <a:rPr lang="en-US" sz="1600"/>
              <a:t>Bottema-Beutel, K., Kapp, S.K., Lester, J.N., Sasson, N.J., &amp; Hand, B.N. (2021). Avoiding ableist language: Suggestions for autism researchers. </a:t>
            </a:r>
            <a:r>
              <a:rPr lang="en-US" sz="1600" i="1"/>
              <a:t>Autism in Adulthood, 3</a:t>
            </a:r>
            <a:r>
              <a:rPr lang="en-US" sz="1600"/>
              <a:t>(1), 18-29. </a:t>
            </a:r>
            <a:r>
              <a:rPr lang="en-US" sz="1600">
                <a:uFill>
                  <a:noFill/>
                </a:uFill>
                <a:hlinkClick r:id="rId3"/>
              </a:rPr>
              <a:t>https://doi.org/10.1089/aut.2020.0014</a:t>
            </a:r>
            <a:endParaRPr sz="1600"/>
          </a:p>
          <a:p>
            <a:pPr marL="0" lvl="0" indent="0" algn="l" rtl="0">
              <a:spcBef>
                <a:spcPts val="930"/>
              </a:spcBef>
              <a:spcAft>
                <a:spcPts val="0"/>
              </a:spcAft>
              <a:buNone/>
            </a:pPr>
            <a:r>
              <a:rPr lang="en-US" sz="1600"/>
              <a:t>CAST (2018). UDL and the Learning Brain. Available at: https://www.cast.org/products-services/resources/2018/udl-learning-brain-neuroscience</a:t>
            </a:r>
            <a:endParaRPr sz="1600"/>
          </a:p>
          <a:p>
            <a:pPr marL="0" lvl="0" indent="0" algn="l" rtl="0">
              <a:spcBef>
                <a:spcPts val="930"/>
              </a:spcBef>
              <a:spcAft>
                <a:spcPts val="0"/>
              </a:spcAft>
              <a:buNone/>
            </a:pPr>
            <a:r>
              <a:rPr lang="en-US" sz="1600"/>
              <a:t>Crompton, C.J., DeBrabander, C., Heasman, B., Milton, D., &amp; Sasson, N.J. (2021). Double empathy: Why autistic people are often misunderstood. </a:t>
            </a:r>
            <a:r>
              <a:rPr lang="en-US" sz="1600" i="1"/>
              <a:t>Frontiers for Young Minds, 9</a:t>
            </a:r>
            <a:r>
              <a:rPr lang="en-US" sz="1600"/>
              <a:t>. https://doi.org/10.3389/frym.2021.554875</a:t>
            </a:r>
            <a:endParaRPr sz="1600"/>
          </a:p>
          <a:p>
            <a:pPr marL="0" lvl="0" indent="0" algn="l" rtl="0">
              <a:spcBef>
                <a:spcPts val="930"/>
              </a:spcBef>
              <a:spcAft>
                <a:spcPts val="0"/>
              </a:spcAft>
              <a:buNone/>
            </a:pPr>
            <a:r>
              <a:rPr lang="en-US" sz="1600"/>
              <a:t>Milton, D.E.M. (2012). On the ontological status of autism: The ‘double empathy problem’. </a:t>
            </a:r>
            <a:r>
              <a:rPr lang="en-US" sz="1600" i="1"/>
              <a:t>Disability &amp; Society, 27</a:t>
            </a:r>
            <a:r>
              <a:rPr lang="en-US" sz="1600"/>
              <a:t>(6), 883-887. https://doi.org/10.1080/09687599.2012.710008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
          <p:cNvSpPr txBox="1">
            <a:spLocks noGrp="1"/>
          </p:cNvSpPr>
          <p:nvPr>
            <p:ph type="title"/>
          </p:nvPr>
        </p:nvSpPr>
        <p:spPr>
          <a:xfrm>
            <a:off x="3874168" y="962526"/>
            <a:ext cx="7830103" cy="1166535"/>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800"/>
              <a:buFont typeface="Century Schoolbook"/>
              <a:buNone/>
            </a:pPr>
            <a:r>
              <a:rPr lang="en-US" sz="4800"/>
              <a:t>What are FORRT goals?</a:t>
            </a:r>
            <a:endParaRPr/>
          </a:p>
        </p:txBody>
      </p:sp>
      <p:pic>
        <p:nvPicPr>
          <p:cNvPr id="136" name="Google Shape;136;p3"/>
          <p:cNvPicPr preferRelativeResize="0"/>
          <p:nvPr/>
        </p:nvPicPr>
        <p:blipFill rotWithShape="1">
          <a:blip r:embed="rId3">
            <a:alphaModFix/>
          </a:blip>
          <a:srcRect/>
          <a:stretch/>
        </p:blipFill>
        <p:spPr>
          <a:xfrm>
            <a:off x="2943726" y="1046747"/>
            <a:ext cx="682570" cy="689941"/>
          </a:xfrm>
          <a:prstGeom prst="rect">
            <a:avLst/>
          </a:prstGeom>
          <a:noFill/>
          <a:ln>
            <a:noFill/>
          </a:ln>
        </p:spPr>
      </p:pic>
      <p:sp>
        <p:nvSpPr>
          <p:cNvPr id="137" name="Google Shape;137;p3"/>
          <p:cNvSpPr txBox="1"/>
          <p:nvPr/>
        </p:nvSpPr>
        <p:spPr>
          <a:xfrm>
            <a:off x="2943726" y="2375210"/>
            <a:ext cx="9079656" cy="3824868"/>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130000"/>
              </a:lnSpc>
              <a:spcBef>
                <a:spcPts val="0"/>
              </a:spcBef>
              <a:spcAft>
                <a:spcPts val="0"/>
              </a:spcAft>
              <a:buClr>
                <a:srgbClr val="606372"/>
              </a:buClr>
              <a:buSzPts val="2000"/>
              <a:buFont typeface="Corbel"/>
              <a:buAutoNum type="arabicPeriod"/>
            </a:pPr>
            <a:r>
              <a:rPr lang="en-US" sz="2000" b="0" i="0" u="none" strike="noStrike" cap="none">
                <a:solidFill>
                  <a:srgbClr val="606372"/>
                </a:solidFill>
                <a:latin typeface="Century Schoolbook"/>
                <a:ea typeface="Century Schoolbook"/>
                <a:cs typeface="Century Schoolbook"/>
                <a:sym typeface="Century Schoolbook"/>
              </a:rPr>
              <a:t>Build together with educators a pathway towards the </a:t>
            </a:r>
            <a:r>
              <a:rPr lang="en-US" sz="2000" b="1" i="1" u="none" strike="noStrike" cap="none">
                <a:solidFill>
                  <a:srgbClr val="89585A"/>
                </a:solidFill>
                <a:latin typeface="Century Schoolbook"/>
                <a:ea typeface="Century Schoolbook"/>
                <a:cs typeface="Century Schoolbook"/>
                <a:sym typeface="Century Schoolbook"/>
              </a:rPr>
              <a:t>incremental adoption of open scholarship practices into higher education </a:t>
            </a:r>
            <a:endParaRPr sz="1400" b="0" i="0" u="none" strike="noStrike" cap="none">
              <a:solidFill>
                <a:srgbClr val="000000"/>
              </a:solidFill>
              <a:latin typeface="Arial"/>
              <a:ea typeface="Arial"/>
              <a:cs typeface="Arial"/>
              <a:sym typeface="Arial"/>
            </a:endParaRPr>
          </a:p>
          <a:p>
            <a:pPr marL="457200" marR="0" lvl="0" indent="-457200" algn="l" rtl="0">
              <a:lnSpc>
                <a:spcPct val="130000"/>
              </a:lnSpc>
              <a:spcBef>
                <a:spcPts val="930"/>
              </a:spcBef>
              <a:spcAft>
                <a:spcPts val="0"/>
              </a:spcAft>
              <a:buClr>
                <a:srgbClr val="606372"/>
              </a:buClr>
              <a:buSzPts val="2000"/>
              <a:buFont typeface="Corbel"/>
              <a:buAutoNum type="arabicPeriod"/>
            </a:pPr>
            <a:r>
              <a:rPr lang="en-US" sz="2000" b="0" i="0" u="none" strike="noStrike" cap="none">
                <a:solidFill>
                  <a:srgbClr val="606372"/>
                </a:solidFill>
                <a:latin typeface="Century Schoolbook"/>
                <a:ea typeface="Century Schoolbook"/>
                <a:cs typeface="Century Schoolbook"/>
                <a:sym typeface="Century Schoolbook"/>
              </a:rPr>
              <a:t>Generate a conversation about the </a:t>
            </a:r>
            <a:r>
              <a:rPr lang="en-US" sz="2000" b="1" i="1" u="none" strike="noStrike" cap="none">
                <a:solidFill>
                  <a:srgbClr val="89585A"/>
                </a:solidFill>
                <a:latin typeface="Century Schoolbook"/>
                <a:ea typeface="Century Schoolbook"/>
                <a:cs typeface="Century Schoolbook"/>
                <a:sym typeface="Century Schoolbook"/>
              </a:rPr>
              <a:t>ethics and social impact of a higher-education pedagogy</a:t>
            </a:r>
            <a:r>
              <a:rPr lang="en-US" sz="2000" b="0" i="0" u="none" strike="noStrike" cap="none">
                <a:solidFill>
                  <a:srgbClr val="606372"/>
                </a:solidFill>
                <a:latin typeface="Century Schoolbook"/>
                <a:ea typeface="Century Schoolbook"/>
                <a:cs typeface="Century Schoolbook"/>
                <a:sym typeface="Century Schoolbook"/>
              </a:rPr>
              <a:t> that emphasizes</a:t>
            </a:r>
            <a:r>
              <a:rPr lang="en-US" sz="2000" b="0" i="1" u="none" strike="noStrike" cap="none">
                <a:solidFill>
                  <a:srgbClr val="606372"/>
                </a:solidFill>
                <a:latin typeface="Century Schoolbook"/>
                <a:ea typeface="Century Schoolbook"/>
                <a:cs typeface="Century Schoolbook"/>
                <a:sym typeface="Century Schoolbook"/>
              </a:rPr>
              <a:t> </a:t>
            </a:r>
            <a:r>
              <a:rPr lang="en-US" sz="2000" b="0" i="0" u="none" strike="noStrike" cap="none">
                <a:solidFill>
                  <a:srgbClr val="606372"/>
                </a:solidFill>
                <a:latin typeface="Century Schoolbook"/>
                <a:ea typeface="Century Schoolbook"/>
                <a:cs typeface="Century Schoolbook"/>
                <a:sym typeface="Century Schoolbook"/>
              </a:rPr>
              <a:t>openness, epistemic uncertainty and research credibility</a:t>
            </a:r>
            <a:endParaRPr sz="1400" b="0" i="0" u="none" strike="noStrike" cap="none">
              <a:solidFill>
                <a:srgbClr val="000000"/>
              </a:solidFill>
              <a:latin typeface="Arial"/>
              <a:ea typeface="Arial"/>
              <a:cs typeface="Arial"/>
              <a:sym typeface="Arial"/>
            </a:endParaRPr>
          </a:p>
          <a:p>
            <a:pPr marL="457200" marR="0" lvl="0" indent="-457200" algn="l" rtl="0">
              <a:lnSpc>
                <a:spcPct val="130000"/>
              </a:lnSpc>
              <a:spcBef>
                <a:spcPts val="930"/>
              </a:spcBef>
              <a:spcAft>
                <a:spcPts val="0"/>
              </a:spcAft>
              <a:buClr>
                <a:srgbClr val="606372"/>
              </a:buClr>
              <a:buSzPts val="2000"/>
              <a:buFont typeface="Corbel"/>
              <a:buAutoNum type="arabicPeriod"/>
            </a:pPr>
            <a:r>
              <a:rPr lang="en-US" sz="2000" b="0" i="0" u="none" strike="noStrike" cap="none">
                <a:solidFill>
                  <a:srgbClr val="606372"/>
                </a:solidFill>
                <a:latin typeface="Century Schoolbook"/>
                <a:ea typeface="Century Schoolbook"/>
                <a:cs typeface="Century Schoolbook"/>
                <a:sym typeface="Century Schoolbook"/>
              </a:rPr>
              <a:t>Promote a reflection about the </a:t>
            </a:r>
            <a:r>
              <a:rPr lang="en-US" sz="2000" b="1" i="1" u="none" strike="noStrike" cap="none">
                <a:solidFill>
                  <a:srgbClr val="89585A"/>
                </a:solidFill>
                <a:latin typeface="Century Schoolbook"/>
                <a:ea typeface="Century Schoolbook"/>
                <a:cs typeface="Century Schoolbook"/>
                <a:sym typeface="Century Schoolbook"/>
              </a:rPr>
              <a:t>perceived importance of different academic activities</a:t>
            </a:r>
            <a:r>
              <a:rPr lang="en-US" sz="2000" b="0" i="0" u="none" strike="noStrike" cap="none">
                <a:solidFill>
                  <a:srgbClr val="606372"/>
                </a:solidFill>
                <a:latin typeface="Century Schoolbook"/>
                <a:ea typeface="Century Schoolbook"/>
                <a:cs typeface="Century Schoolbook"/>
                <a:sym typeface="Century Schoolbook"/>
              </a:rPr>
              <a:t> and </a:t>
            </a:r>
            <a:r>
              <a:rPr lang="en-US" sz="2000" b="1" i="1" u="none" strike="noStrike" cap="none">
                <a:solidFill>
                  <a:srgbClr val="89585A"/>
                </a:solidFill>
                <a:latin typeface="Century Schoolbook"/>
                <a:ea typeface="Century Schoolbook"/>
                <a:cs typeface="Century Schoolbook"/>
                <a:sym typeface="Century Schoolbook"/>
              </a:rPr>
              <a:t>advocate for greater recognition of educational resources </a:t>
            </a:r>
            <a:endParaRPr sz="2000" b="1" i="1" u="none" strike="noStrike" cap="none">
              <a:solidFill>
                <a:srgbClr val="89585A"/>
              </a:solidFill>
              <a:latin typeface="Century Schoolbook"/>
              <a:ea typeface="Century Schoolbook"/>
              <a:cs typeface="Century Schoolbook"/>
              <a:sym typeface="Century Schoolboo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4" descr="https://lh6.googleusercontent.com/vAQluTJJ1Ml1vcLoZnAYlNu5y0O9jSj6-M3i5EHYiV9sEs2QhcnvXNtllqOL4EqklVWUuR8v_orbZAy6xcU5RrZ4GRRQgzNMTDM6AHcBKf7MX14qo4UCH_EQfXEN97asy3lluk8-"/>
          <p:cNvPicPr preferRelativeResize="0"/>
          <p:nvPr/>
        </p:nvPicPr>
        <p:blipFill rotWithShape="1">
          <a:blip r:embed="rId3">
            <a:alphaModFix/>
          </a:blip>
          <a:srcRect/>
          <a:stretch/>
        </p:blipFill>
        <p:spPr>
          <a:xfrm>
            <a:off x="3111689" y="368774"/>
            <a:ext cx="8573069" cy="6390112"/>
          </a:xfrm>
          <a:prstGeom prst="rect">
            <a:avLst/>
          </a:prstGeom>
          <a:noFill/>
          <a:ln>
            <a:noFill/>
          </a:ln>
        </p:spPr>
      </p:pic>
      <p:sp>
        <p:nvSpPr>
          <p:cNvPr id="144" name="Google Shape;144;p4"/>
          <p:cNvSpPr/>
          <p:nvPr/>
        </p:nvSpPr>
        <p:spPr>
          <a:xfrm>
            <a:off x="4655127" y="4904509"/>
            <a:ext cx="4275117" cy="1045029"/>
          </a:xfrm>
          <a:prstGeom prst="ellipse">
            <a:avLst/>
          </a:prstGeom>
          <a:noFill/>
          <a:ln w="25400" cap="flat" cmpd="sng">
            <a:solidFill>
              <a:srgbClr val="4648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5" descr="Spectrum of neurodiversity"/>
          <p:cNvPicPr preferRelativeResize="0"/>
          <p:nvPr/>
        </p:nvPicPr>
        <p:blipFill rotWithShape="1">
          <a:blip r:embed="rId3">
            <a:alphaModFix/>
          </a:blip>
          <a:srcRect t="7330" r="3585"/>
          <a:stretch/>
        </p:blipFill>
        <p:spPr>
          <a:xfrm>
            <a:off x="8665515" y="0"/>
            <a:ext cx="3526485" cy="3389516"/>
          </a:xfrm>
          <a:prstGeom prst="rect">
            <a:avLst/>
          </a:prstGeom>
          <a:noFill/>
          <a:ln>
            <a:noFill/>
          </a:ln>
        </p:spPr>
      </p:pic>
      <p:sp>
        <p:nvSpPr>
          <p:cNvPr id="151" name="Google Shape;151;p5"/>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 </a:t>
            </a:r>
            <a:br>
              <a:rPr lang="en-US"/>
            </a:br>
            <a:r>
              <a:rPr lang="en-US" i="1"/>
              <a:t>#TeamNeurodiversity</a:t>
            </a:r>
            <a:endParaRPr i="1"/>
          </a:p>
        </p:txBody>
      </p:sp>
      <p:pic>
        <p:nvPicPr>
          <p:cNvPr id="152" name="Google Shape;152;p5"/>
          <p:cNvPicPr preferRelativeResize="0"/>
          <p:nvPr/>
        </p:nvPicPr>
        <p:blipFill rotWithShape="1">
          <a:blip r:embed="rId4">
            <a:alphaModFix/>
          </a:blip>
          <a:srcRect/>
          <a:stretch/>
        </p:blipFill>
        <p:spPr>
          <a:xfrm>
            <a:off x="2251130" y="552188"/>
            <a:ext cx="682570" cy="689941"/>
          </a:xfrm>
          <a:prstGeom prst="rect">
            <a:avLst/>
          </a:prstGeom>
          <a:noFill/>
          <a:ln>
            <a:noFill/>
          </a:ln>
        </p:spPr>
      </p:pic>
      <p:sp>
        <p:nvSpPr>
          <p:cNvPr id="153" name="Google Shape;153;p5"/>
          <p:cNvSpPr txBox="1"/>
          <p:nvPr/>
        </p:nvSpPr>
        <p:spPr>
          <a:xfrm>
            <a:off x="3331645" y="3136978"/>
            <a:ext cx="8651061" cy="3183923"/>
          </a:xfrm>
          <a:prstGeom prst="rect">
            <a:avLst/>
          </a:prstGeom>
          <a:noFill/>
          <a:ln>
            <a:noFill/>
          </a:ln>
        </p:spPr>
        <p:txBody>
          <a:bodyPr spcFirstLastPara="1" wrap="square" lIns="91425" tIns="45700" rIns="91425" bIns="45700" anchor="t" anchorCtr="0">
            <a:normAutofit lnSpcReduction="10000"/>
          </a:bodyPr>
          <a:lstStyle/>
          <a:p>
            <a:pPr marL="342900" marR="0" lvl="0" indent="-352425" algn="l" rtl="0">
              <a:lnSpc>
                <a:spcPct val="130000"/>
              </a:lnSpc>
              <a:spcBef>
                <a:spcPts val="0"/>
              </a:spcBef>
              <a:spcAft>
                <a:spcPts val="0"/>
              </a:spcAft>
              <a:buClr>
                <a:srgbClr val="606372"/>
              </a:buClr>
              <a:buSzPts val="2000"/>
              <a:buFont typeface="Arial"/>
              <a:buChar char="•"/>
            </a:pPr>
            <a:r>
              <a:rPr lang="en-US" sz="2000" b="0" i="1" u="none" strike="noStrike" cap="none">
                <a:solidFill>
                  <a:srgbClr val="606372"/>
                </a:solidFill>
                <a:latin typeface="Century Schoolbook"/>
                <a:ea typeface="Century Schoolbook"/>
                <a:cs typeface="Century Schoolbook"/>
                <a:sym typeface="Century Schoolbook"/>
              </a:rPr>
              <a:t>Neurodiversity is the non-pathological variation in the human brain regarding sociability, learning, attention, mood and other mental functions (Armstrong, 2014)</a:t>
            </a:r>
            <a:endParaRPr sz="2000" i="1">
              <a:solidFill>
                <a:srgbClr val="606372"/>
              </a:solidFill>
              <a:latin typeface="Century Schoolbook"/>
              <a:ea typeface="Century Schoolbook"/>
              <a:cs typeface="Century Schoolbook"/>
              <a:sym typeface="Century Schoolbook"/>
            </a:endParaRPr>
          </a:p>
          <a:p>
            <a:pPr marL="342900" marR="0" lvl="0" indent="-352425" algn="l" rtl="0">
              <a:lnSpc>
                <a:spcPct val="130000"/>
              </a:lnSpc>
              <a:spcBef>
                <a:spcPts val="0"/>
              </a:spcBef>
              <a:spcAft>
                <a:spcPts val="0"/>
              </a:spcAft>
              <a:buClr>
                <a:srgbClr val="606372"/>
              </a:buClr>
              <a:buSzPts val="2000"/>
              <a:buFont typeface="Arial"/>
              <a:buChar char="•"/>
            </a:pPr>
            <a:r>
              <a:rPr lang="en-US" sz="2000" b="0" i="1" u="none" strike="noStrike" cap="none">
                <a:solidFill>
                  <a:srgbClr val="606372"/>
                </a:solidFill>
                <a:latin typeface="Century Schoolbook"/>
                <a:ea typeface="Century Schoolbook"/>
                <a:cs typeface="Century Schoolbook"/>
                <a:sym typeface="Century Schoolbook"/>
              </a:rPr>
              <a:t>Neurodiversity has received little or no attention within </a:t>
            </a:r>
            <a:r>
              <a:rPr lang="en-US" sz="2000" i="1">
                <a:solidFill>
                  <a:srgbClr val="606372"/>
                </a:solidFill>
                <a:latin typeface="Century Schoolbook"/>
                <a:ea typeface="Century Schoolbook"/>
                <a:cs typeface="Century Schoolbook"/>
                <a:sym typeface="Century Schoolbook"/>
              </a:rPr>
              <a:t>O</a:t>
            </a:r>
            <a:r>
              <a:rPr lang="en-US" sz="2000" b="0" i="1" u="none" strike="noStrike" cap="none">
                <a:solidFill>
                  <a:srgbClr val="606372"/>
                </a:solidFill>
                <a:latin typeface="Century Schoolbook"/>
                <a:ea typeface="Century Schoolbook"/>
                <a:cs typeface="Century Schoolbook"/>
                <a:sym typeface="Century Schoolbook"/>
              </a:rPr>
              <a:t>pen </a:t>
            </a:r>
            <a:r>
              <a:rPr lang="en-US" sz="2000" i="1">
                <a:solidFill>
                  <a:srgbClr val="606372"/>
                </a:solidFill>
                <a:latin typeface="Century Schoolbook"/>
                <a:ea typeface="Century Schoolbook"/>
                <a:cs typeface="Century Schoolbook"/>
                <a:sym typeface="Century Schoolbook"/>
              </a:rPr>
              <a:t>S</a:t>
            </a:r>
            <a:r>
              <a:rPr lang="en-US" sz="2000" b="0" i="1" u="none" strike="noStrike" cap="none">
                <a:solidFill>
                  <a:srgbClr val="606372"/>
                </a:solidFill>
                <a:latin typeface="Century Schoolbook"/>
                <a:ea typeface="Century Schoolbook"/>
                <a:cs typeface="Century Schoolbook"/>
                <a:sym typeface="Century Schoolbook"/>
              </a:rPr>
              <a:t>cholarship discussions</a:t>
            </a:r>
            <a:endParaRPr sz="1400" b="0" i="0" u="none" strike="noStrike" cap="none">
              <a:solidFill>
                <a:srgbClr val="000000"/>
              </a:solidFill>
              <a:latin typeface="Arial"/>
              <a:ea typeface="Arial"/>
              <a:cs typeface="Arial"/>
              <a:sym typeface="Arial"/>
            </a:endParaRPr>
          </a:p>
          <a:p>
            <a:pPr marL="342900" marR="0" lvl="0" indent="-352425" algn="l" rtl="0">
              <a:lnSpc>
                <a:spcPct val="130000"/>
              </a:lnSpc>
              <a:spcBef>
                <a:spcPts val="930"/>
              </a:spcBef>
              <a:spcAft>
                <a:spcPts val="0"/>
              </a:spcAft>
              <a:buClr>
                <a:srgbClr val="606372"/>
              </a:buClr>
              <a:buSzPts val="2000"/>
              <a:buFont typeface="Arial"/>
              <a:buChar char="•"/>
            </a:pPr>
            <a:r>
              <a:rPr lang="en-US" sz="2000" b="0" i="1" u="none" strike="noStrike" cap="none">
                <a:solidFill>
                  <a:srgbClr val="606372"/>
                </a:solidFill>
                <a:latin typeface="Century Schoolbook"/>
                <a:ea typeface="Century Schoolbook"/>
                <a:cs typeface="Century Schoolbook"/>
                <a:sym typeface="Century Schoolbook"/>
              </a:rPr>
              <a:t>Aims to </a:t>
            </a:r>
            <a:r>
              <a:rPr lang="en-US" sz="2000" b="1" i="1" u="none" strike="noStrike" cap="none">
                <a:solidFill>
                  <a:schemeClr val="accent4"/>
                </a:solidFill>
                <a:latin typeface="Century Schoolbook"/>
                <a:ea typeface="Century Schoolbook"/>
                <a:cs typeface="Century Schoolbook"/>
                <a:sym typeface="Century Schoolbook"/>
              </a:rPr>
              <a:t>raise awareness of diversity</a:t>
            </a:r>
            <a:r>
              <a:rPr lang="en-US" sz="2000" b="0" i="1" u="none" strike="noStrike" cap="none">
                <a:solidFill>
                  <a:srgbClr val="606372"/>
                </a:solidFill>
                <a:latin typeface="Century Schoolbook"/>
                <a:ea typeface="Century Schoolbook"/>
                <a:cs typeface="Century Schoolbook"/>
                <a:sym typeface="Century Schoolbook"/>
              </a:rPr>
              <a:t> in academia, </a:t>
            </a:r>
            <a:r>
              <a:rPr lang="en-US" sz="2000" b="1" i="1" u="none" strike="noStrike" cap="none">
                <a:solidFill>
                  <a:schemeClr val="accent4"/>
                </a:solidFill>
                <a:latin typeface="Century Schoolbook"/>
                <a:ea typeface="Century Schoolbook"/>
                <a:cs typeface="Century Schoolbook"/>
                <a:sym typeface="Century Schoolbook"/>
              </a:rPr>
              <a:t>build community </a:t>
            </a:r>
            <a:r>
              <a:rPr lang="en-US" sz="2000" b="0" i="1" u="none" strike="noStrike" cap="none">
                <a:solidFill>
                  <a:srgbClr val="606372"/>
                </a:solidFill>
                <a:latin typeface="Century Schoolbook"/>
                <a:ea typeface="Century Schoolbook"/>
                <a:cs typeface="Century Schoolbook"/>
                <a:sym typeface="Century Schoolbook"/>
              </a:rPr>
              <a:t>and </a:t>
            </a:r>
            <a:r>
              <a:rPr lang="en-US" sz="2000" b="1" i="1" u="none" strike="noStrike" cap="none">
                <a:solidFill>
                  <a:schemeClr val="accent4"/>
                </a:solidFill>
                <a:latin typeface="Century Schoolbook"/>
                <a:ea typeface="Century Schoolbook"/>
                <a:cs typeface="Century Schoolbook"/>
                <a:sym typeface="Century Schoolbook"/>
              </a:rPr>
              <a:t>increase the visibility</a:t>
            </a:r>
            <a:r>
              <a:rPr lang="en-US" sz="2000" b="0" i="1" u="none" strike="noStrike" cap="none">
                <a:solidFill>
                  <a:srgbClr val="606372"/>
                </a:solidFill>
                <a:latin typeface="Century Schoolbook"/>
                <a:ea typeface="Century Schoolbook"/>
                <a:cs typeface="Century Schoolbook"/>
                <a:sym typeface="Century Schoolbook"/>
              </a:rPr>
              <a:t> of the work produced by neurodivergent scholars and educators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6"/>
          <p:cNvPicPr preferRelativeResize="0"/>
          <p:nvPr/>
        </p:nvPicPr>
        <p:blipFill rotWithShape="1">
          <a:blip r:embed="rId3">
            <a:alphaModFix/>
          </a:blip>
          <a:srcRect/>
          <a:stretch/>
        </p:blipFill>
        <p:spPr>
          <a:xfrm>
            <a:off x="2943726" y="1046747"/>
            <a:ext cx="682570" cy="689941"/>
          </a:xfrm>
          <a:prstGeom prst="rect">
            <a:avLst/>
          </a:prstGeom>
          <a:noFill/>
          <a:ln>
            <a:noFill/>
          </a:ln>
        </p:spPr>
      </p:pic>
      <p:sp>
        <p:nvSpPr>
          <p:cNvPr id="160" name="Google Shape;160;p6"/>
          <p:cNvSpPr txBox="1">
            <a:spLocks noGrp="1"/>
          </p:cNvSpPr>
          <p:nvPr>
            <p:ph type="body" idx="1"/>
          </p:nvPr>
        </p:nvSpPr>
        <p:spPr>
          <a:xfrm>
            <a:off x="3843580" y="2830772"/>
            <a:ext cx="7860691" cy="3259131"/>
          </a:xfrm>
          <a:prstGeom prst="rect">
            <a:avLst/>
          </a:prstGeom>
          <a:noFill/>
          <a:ln>
            <a:noFill/>
          </a:ln>
        </p:spPr>
        <p:txBody>
          <a:bodyPr spcFirstLastPara="1" wrap="square" lIns="91425" tIns="45700" rIns="91425" bIns="45700" anchor="t" anchorCtr="0">
            <a:normAutofit/>
          </a:bodyPr>
          <a:lstStyle/>
          <a:p>
            <a:pPr marL="0" lvl="0" indent="0" algn="ctr" rtl="0">
              <a:lnSpc>
                <a:spcPct val="111000"/>
              </a:lnSpc>
              <a:spcBef>
                <a:spcPts val="0"/>
              </a:spcBef>
              <a:spcAft>
                <a:spcPts val="0"/>
              </a:spcAft>
              <a:buClr>
                <a:srgbClr val="464B56"/>
              </a:buClr>
              <a:buSzPts val="2000"/>
              <a:buNone/>
            </a:pPr>
            <a:endParaRPr>
              <a:solidFill>
                <a:schemeClr val="dk1"/>
              </a:solidFill>
              <a:latin typeface="Century Schoolbook"/>
              <a:ea typeface="Century Schoolbook"/>
              <a:cs typeface="Century Schoolbook"/>
              <a:sym typeface="Century Schoolbook"/>
            </a:endParaRPr>
          </a:p>
          <a:p>
            <a:pPr marL="342900" lvl="0" indent="-342900" algn="l" rtl="0">
              <a:lnSpc>
                <a:spcPct val="130000"/>
              </a:lnSpc>
              <a:spcBef>
                <a:spcPts val="930"/>
              </a:spcBef>
              <a:spcAft>
                <a:spcPts val="0"/>
              </a:spcAft>
              <a:buClr>
                <a:srgbClr val="606372"/>
              </a:buClr>
              <a:buSzPts val="2000"/>
              <a:buFont typeface="Arial"/>
              <a:buChar char="•"/>
            </a:pPr>
            <a:r>
              <a:rPr lang="en-US" i="1">
                <a:solidFill>
                  <a:srgbClr val="606372"/>
                </a:solidFill>
                <a:latin typeface="Century Schoolbook"/>
                <a:ea typeface="Century Schoolbook"/>
                <a:cs typeface="Century Schoolbook"/>
                <a:sym typeface="Century Schoolbook"/>
              </a:rPr>
              <a:t>Social justice </a:t>
            </a:r>
            <a:endParaRPr/>
          </a:p>
          <a:p>
            <a:pPr marL="342900" lvl="0" indent="-342900" algn="l" rtl="0">
              <a:lnSpc>
                <a:spcPct val="130000"/>
              </a:lnSpc>
              <a:spcBef>
                <a:spcPts val="930"/>
              </a:spcBef>
              <a:spcAft>
                <a:spcPts val="0"/>
              </a:spcAft>
              <a:buClr>
                <a:srgbClr val="606372"/>
              </a:buClr>
              <a:buSzPts val="2000"/>
              <a:buFont typeface="Arial"/>
              <a:buChar char="•"/>
            </a:pPr>
            <a:r>
              <a:rPr lang="en-US" i="1">
                <a:solidFill>
                  <a:srgbClr val="606372"/>
                </a:solidFill>
                <a:latin typeface="Century Schoolbook"/>
                <a:ea typeface="Century Schoolbook"/>
                <a:cs typeface="Century Schoolbook"/>
                <a:sym typeface="Century Schoolbook"/>
              </a:rPr>
              <a:t>Equity of opportunity</a:t>
            </a:r>
            <a:endParaRPr/>
          </a:p>
          <a:p>
            <a:pPr marL="342900" lvl="0" indent="-342900" algn="l" rtl="0">
              <a:lnSpc>
                <a:spcPct val="130000"/>
              </a:lnSpc>
              <a:spcBef>
                <a:spcPts val="930"/>
              </a:spcBef>
              <a:spcAft>
                <a:spcPts val="0"/>
              </a:spcAft>
              <a:buClr>
                <a:srgbClr val="606372"/>
              </a:buClr>
              <a:buSzPts val="2000"/>
              <a:buFont typeface="Arial"/>
              <a:buChar char="•"/>
            </a:pPr>
            <a:r>
              <a:rPr lang="en-US" i="1">
                <a:solidFill>
                  <a:srgbClr val="606372"/>
                </a:solidFill>
                <a:latin typeface="Century Schoolbook"/>
                <a:ea typeface="Century Schoolbook"/>
                <a:cs typeface="Century Schoolbook"/>
                <a:sym typeface="Century Schoolbook"/>
              </a:rPr>
              <a:t>Collaborative team approaches, drawing on individuals’ strengths</a:t>
            </a:r>
            <a:endParaRPr/>
          </a:p>
          <a:p>
            <a:pPr marL="800100" lvl="1" indent="-215900" algn="l" rtl="0">
              <a:lnSpc>
                <a:spcPct val="111000"/>
              </a:lnSpc>
              <a:spcBef>
                <a:spcPts val="930"/>
              </a:spcBef>
              <a:spcAft>
                <a:spcPts val="0"/>
              </a:spcAft>
              <a:buClr>
                <a:srgbClr val="606372"/>
              </a:buClr>
              <a:buSzPts val="2000"/>
              <a:buFont typeface="Arial"/>
              <a:buNone/>
            </a:pPr>
            <a:endParaRPr sz="2000">
              <a:solidFill>
                <a:srgbClr val="606372"/>
              </a:solidFill>
              <a:latin typeface="Century Schoolbook"/>
              <a:ea typeface="Century Schoolbook"/>
              <a:cs typeface="Century Schoolbook"/>
              <a:sym typeface="Century Schoolbook"/>
            </a:endParaRPr>
          </a:p>
          <a:p>
            <a:pPr marL="342900" lvl="0" indent="-215900" algn="l" rtl="0">
              <a:lnSpc>
                <a:spcPct val="111000"/>
              </a:lnSpc>
              <a:spcBef>
                <a:spcPts val="930"/>
              </a:spcBef>
              <a:spcAft>
                <a:spcPts val="0"/>
              </a:spcAft>
              <a:buSzPts val="2000"/>
              <a:buNone/>
            </a:pPr>
            <a:endParaRPr i="1">
              <a:solidFill>
                <a:schemeClr val="dk1"/>
              </a:solidFill>
              <a:latin typeface="Century Schoolbook"/>
              <a:ea typeface="Century Schoolbook"/>
              <a:cs typeface="Century Schoolbook"/>
              <a:sym typeface="Century Schoolbook"/>
            </a:endParaRPr>
          </a:p>
        </p:txBody>
      </p:sp>
      <p:sp>
        <p:nvSpPr>
          <p:cNvPr id="161" name="Google Shape;161;p6"/>
          <p:cNvSpPr txBox="1"/>
          <p:nvPr/>
        </p:nvSpPr>
        <p:spPr>
          <a:xfrm>
            <a:off x="3843580" y="2129061"/>
            <a:ext cx="8353894" cy="1004062"/>
          </a:xfrm>
          <a:prstGeom prst="rect">
            <a:avLst/>
          </a:prstGeom>
          <a:noFill/>
          <a:ln>
            <a:noFill/>
          </a:ln>
        </p:spPr>
        <p:txBody>
          <a:bodyPr spcFirstLastPara="1" wrap="square" lIns="91425" tIns="45700" rIns="91425" bIns="45700" anchor="t" anchorCtr="0">
            <a:normAutofit fontScale="25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Neurodiversity &amp; </a:t>
            </a:r>
            <a:r>
              <a:rPr lang="en-US" sz="9600" b="1" i="1">
                <a:solidFill>
                  <a:srgbClr val="89585A"/>
                </a:solidFill>
                <a:latin typeface="Century Schoolbook"/>
                <a:ea typeface="Century Schoolbook"/>
                <a:cs typeface="Century Schoolbook"/>
                <a:sym typeface="Century Schoolbook"/>
              </a:rPr>
              <a:t>O</a:t>
            </a:r>
            <a:r>
              <a:rPr lang="en-US" sz="9600" b="1" i="1" u="none" strike="noStrike" cap="none">
                <a:solidFill>
                  <a:srgbClr val="89585A"/>
                </a:solidFill>
                <a:latin typeface="Century Schoolbook"/>
                <a:ea typeface="Century Schoolbook"/>
                <a:cs typeface="Century Schoolbook"/>
                <a:sym typeface="Century Schoolbook"/>
              </a:rPr>
              <a:t>pen </a:t>
            </a:r>
            <a:r>
              <a:rPr lang="en-US" sz="9600" b="1" i="1">
                <a:solidFill>
                  <a:srgbClr val="89585A"/>
                </a:solidFill>
                <a:latin typeface="Century Schoolbook"/>
                <a:ea typeface="Century Schoolbook"/>
                <a:cs typeface="Century Schoolbook"/>
                <a:sym typeface="Century Schoolbook"/>
              </a:rPr>
              <a:t>Scholarship</a:t>
            </a:r>
            <a:r>
              <a:rPr lang="en-US" sz="9600" b="1" i="1" u="none" strike="noStrike" cap="none">
                <a:solidFill>
                  <a:srgbClr val="89585A"/>
                </a:solidFill>
                <a:latin typeface="Century Schoolbook"/>
                <a:ea typeface="Century Schoolbook"/>
                <a:cs typeface="Century Schoolbook"/>
                <a:sym typeface="Century Schoolbook"/>
              </a:rPr>
              <a:t> movements</a:t>
            </a:r>
            <a:endParaRPr sz="1400" b="0" i="0" u="none" strike="noStrike" cap="none">
              <a:solidFill>
                <a:srgbClr val="000000"/>
              </a:solidFill>
              <a:latin typeface="Arial"/>
              <a:ea typeface="Arial"/>
              <a:cs typeface="Arial"/>
              <a:sym typeface="Arial"/>
            </a:endParaRPr>
          </a:p>
        </p:txBody>
      </p:sp>
      <p:sp>
        <p:nvSpPr>
          <p:cNvPr id="162" name="Google Shape;162;p6"/>
          <p:cNvSpPr txBox="1"/>
          <p:nvPr/>
        </p:nvSpPr>
        <p:spPr>
          <a:xfrm>
            <a:off x="4042973" y="611359"/>
            <a:ext cx="8353894" cy="1560716"/>
          </a:xfrm>
          <a:prstGeom prst="rect">
            <a:avLst/>
          </a:prstGeom>
          <a:noFill/>
          <a:ln>
            <a:noFill/>
          </a:ln>
        </p:spPr>
        <p:txBody>
          <a:bodyPr spcFirstLastPara="1" wrap="square" lIns="91425" tIns="45700" rIns="91425" bIns="45700" anchor="t" anchorCtr="0">
            <a:normAutofit/>
          </a:bodyPr>
          <a:lstStyle/>
          <a:p>
            <a:pPr marL="0" marR="0" lvl="0" indent="0" algn="l" rtl="0">
              <a:lnSpc>
                <a:spcPct val="99000"/>
              </a:lnSpc>
              <a:spcBef>
                <a:spcPts val="0"/>
              </a:spcBef>
              <a:spcAft>
                <a:spcPts val="0"/>
              </a:spcAft>
              <a:buClr>
                <a:srgbClr val="464B56"/>
              </a:buClr>
              <a:buSzPts val="4400"/>
              <a:buFont typeface="Century Schoolbook"/>
              <a:buNone/>
            </a:pPr>
            <a:r>
              <a:rPr lang="en-US" sz="4400" b="0" i="0" u="none" strike="noStrike" cap="none">
                <a:solidFill>
                  <a:srgbClr val="464B56"/>
                </a:solidFill>
                <a:latin typeface="Century Schoolbook"/>
                <a:ea typeface="Century Schoolbook"/>
                <a:cs typeface="Century Schoolbook"/>
                <a:sym typeface="Century Schoolbook"/>
              </a:rPr>
              <a:t>FORRT</a:t>
            </a:r>
            <a:br>
              <a:rPr lang="en-US" sz="4400" b="0" i="0" u="none" strike="noStrike" cap="none">
                <a:solidFill>
                  <a:srgbClr val="464B56"/>
                </a:solidFill>
                <a:latin typeface="Century Schoolbook"/>
                <a:ea typeface="Century Schoolbook"/>
                <a:cs typeface="Century Schoolbook"/>
                <a:sym typeface="Century Schoolbook"/>
              </a:rPr>
            </a:br>
            <a:r>
              <a:rPr lang="en-US" sz="4400" b="0" i="1" u="none" strike="noStrike" cap="none">
                <a:solidFill>
                  <a:srgbClr val="464B56"/>
                </a:solidFill>
                <a:latin typeface="Century Schoolbook"/>
                <a:ea typeface="Century Schoolbook"/>
                <a:cs typeface="Century Schoolbook"/>
                <a:sym typeface="Century Schoolbook"/>
              </a:rPr>
              <a:t>Shared Values</a:t>
            </a:r>
            <a:endParaRPr sz="4400" b="0" i="0" u="none" strike="noStrike" cap="none">
              <a:solidFill>
                <a:srgbClr val="464B56"/>
              </a:solidFill>
              <a:latin typeface="Century Schoolbook"/>
              <a:ea typeface="Century Schoolbook"/>
              <a:cs typeface="Century Schoolbook"/>
              <a:sym typeface="Century Schoolboo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3874168" y="962526"/>
            <a:ext cx="7830103" cy="1166535"/>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9000"/>
              </a:lnSpc>
              <a:spcBef>
                <a:spcPts val="0"/>
              </a:spcBef>
              <a:spcAft>
                <a:spcPts val="0"/>
              </a:spcAft>
              <a:buClr>
                <a:srgbClr val="464B56"/>
              </a:buClr>
              <a:buSzPct val="111111"/>
              <a:buFont typeface="Century Schoolbook"/>
              <a:buNone/>
            </a:pPr>
            <a:r>
              <a:rPr lang="en-US" sz="4800"/>
              <a:t>FORRT</a:t>
            </a:r>
            <a:br>
              <a:rPr lang="en-US" sz="4800"/>
            </a:br>
            <a:endParaRPr i="1"/>
          </a:p>
        </p:txBody>
      </p:sp>
      <p:pic>
        <p:nvPicPr>
          <p:cNvPr id="169" name="Google Shape;169;p7"/>
          <p:cNvPicPr preferRelativeResize="0"/>
          <p:nvPr/>
        </p:nvPicPr>
        <p:blipFill rotWithShape="1">
          <a:blip r:embed="rId3">
            <a:alphaModFix/>
          </a:blip>
          <a:srcRect/>
          <a:stretch/>
        </p:blipFill>
        <p:spPr>
          <a:xfrm>
            <a:off x="2943726" y="1046747"/>
            <a:ext cx="682570" cy="689941"/>
          </a:xfrm>
          <a:prstGeom prst="rect">
            <a:avLst/>
          </a:prstGeom>
          <a:noFill/>
          <a:ln>
            <a:noFill/>
          </a:ln>
        </p:spPr>
      </p:pic>
      <p:sp>
        <p:nvSpPr>
          <p:cNvPr id="170" name="Google Shape;170;p7"/>
          <p:cNvSpPr txBox="1"/>
          <p:nvPr/>
        </p:nvSpPr>
        <p:spPr>
          <a:xfrm>
            <a:off x="3285000" y="2762675"/>
            <a:ext cx="8877300" cy="2885700"/>
          </a:xfrm>
          <a:prstGeom prst="rect">
            <a:avLst/>
          </a:prstGeom>
          <a:noFill/>
          <a:ln>
            <a:noFill/>
          </a:ln>
        </p:spPr>
        <p:txBody>
          <a:bodyPr spcFirstLastPara="1" wrap="square" lIns="91425" tIns="45700" rIns="91425" bIns="45700" anchor="t" anchorCtr="0">
            <a:normAutofit/>
          </a:bodyPr>
          <a:lstStyle/>
          <a:p>
            <a:pPr marL="0" marR="0" lvl="0" indent="0" algn="l" rtl="0">
              <a:lnSpc>
                <a:spcPct val="130000"/>
              </a:lnSpc>
              <a:spcBef>
                <a:spcPts val="0"/>
              </a:spcBef>
              <a:spcAft>
                <a:spcPts val="0"/>
              </a:spcAft>
              <a:buClr>
                <a:srgbClr val="606372"/>
              </a:buClr>
              <a:buSzPts val="2400"/>
              <a:buFont typeface="Corbel"/>
              <a:buNone/>
            </a:pPr>
            <a:r>
              <a:rPr lang="en-US" sz="2400" b="0" i="0" u="none" strike="noStrike" cap="none">
                <a:solidFill>
                  <a:srgbClr val="606372"/>
                </a:solidFill>
                <a:latin typeface="Century Schoolbook"/>
                <a:ea typeface="Century Schoolbook"/>
                <a:cs typeface="Century Schoolbook"/>
                <a:sym typeface="Century Schoolbook"/>
              </a:rPr>
              <a:t> </a:t>
            </a:r>
            <a:endParaRPr sz="1400" b="0" i="0" u="none" strike="noStrike" cap="none">
              <a:solidFill>
                <a:srgbClr val="000000"/>
              </a:solidFill>
              <a:latin typeface="Arial"/>
              <a:ea typeface="Arial"/>
              <a:cs typeface="Arial"/>
              <a:sym typeface="Arial"/>
            </a:endParaRPr>
          </a:p>
          <a:p>
            <a:pPr marL="457200" marR="0" lvl="1" indent="0" algn="l" rtl="0">
              <a:lnSpc>
                <a:spcPct val="200000"/>
              </a:lnSpc>
              <a:spcBef>
                <a:spcPts val="930"/>
              </a:spcBef>
              <a:spcAft>
                <a:spcPts val="0"/>
              </a:spcAft>
              <a:buClr>
                <a:srgbClr val="606372"/>
              </a:buClr>
              <a:buSzPts val="2000"/>
              <a:buFont typeface="Corbel"/>
              <a:buNone/>
            </a:pPr>
            <a:r>
              <a:rPr lang="en-US" sz="2000" b="0" i="0" u="none" strike="noStrike" cap="none">
                <a:solidFill>
                  <a:srgbClr val="606372"/>
                </a:solidFill>
                <a:latin typeface="Century Schoolbook"/>
                <a:ea typeface="Century Schoolbook"/>
                <a:cs typeface="Century Schoolbook"/>
                <a:sym typeface="Century Schoolbook"/>
              </a:rPr>
              <a:t>1. Raising awareness of neurodiversity </a:t>
            </a:r>
            <a:endParaRPr sz="1400" b="0" i="0" u="none" strike="noStrike" cap="none">
              <a:solidFill>
                <a:srgbClr val="000000"/>
              </a:solidFill>
              <a:latin typeface="Arial"/>
              <a:ea typeface="Arial"/>
              <a:cs typeface="Arial"/>
              <a:sym typeface="Arial"/>
            </a:endParaRPr>
          </a:p>
          <a:p>
            <a:pPr marL="457200" marR="0" lvl="1" indent="0" algn="l" rtl="0">
              <a:lnSpc>
                <a:spcPct val="200000"/>
              </a:lnSpc>
              <a:spcBef>
                <a:spcPts val="930"/>
              </a:spcBef>
              <a:spcAft>
                <a:spcPts val="0"/>
              </a:spcAft>
              <a:buClr>
                <a:srgbClr val="606372"/>
              </a:buClr>
              <a:buSzPts val="2000"/>
              <a:buFont typeface="Corbel"/>
              <a:buNone/>
            </a:pPr>
            <a:r>
              <a:rPr lang="en-US" sz="2000" b="0" i="0" u="none" strike="noStrike" cap="none">
                <a:solidFill>
                  <a:srgbClr val="606372"/>
                </a:solidFill>
                <a:latin typeface="Century Schoolbook"/>
                <a:ea typeface="Century Schoolbook"/>
                <a:cs typeface="Century Schoolbook"/>
                <a:sym typeface="Century Schoolbook"/>
              </a:rPr>
              <a:t>2. Talking about difference openly and with empathy</a:t>
            </a:r>
            <a:endParaRPr sz="1400" b="0" i="0" u="none" strike="noStrike" cap="none">
              <a:solidFill>
                <a:srgbClr val="000000"/>
              </a:solidFill>
              <a:latin typeface="Arial"/>
              <a:ea typeface="Arial"/>
              <a:cs typeface="Arial"/>
              <a:sym typeface="Arial"/>
            </a:endParaRPr>
          </a:p>
          <a:p>
            <a:pPr marL="457200" marR="0" lvl="1" indent="0" algn="l" rtl="0">
              <a:lnSpc>
                <a:spcPct val="200000"/>
              </a:lnSpc>
              <a:spcBef>
                <a:spcPts val="930"/>
              </a:spcBef>
              <a:spcAft>
                <a:spcPts val="0"/>
              </a:spcAft>
              <a:buClr>
                <a:srgbClr val="464B56"/>
              </a:buClr>
              <a:buSzPts val="2000"/>
              <a:buFont typeface="Corbel"/>
              <a:buNone/>
            </a:pPr>
            <a:r>
              <a:rPr lang="en-US" sz="2000" b="0" i="0" u="none" strike="noStrike" cap="none">
                <a:solidFill>
                  <a:srgbClr val="464B56"/>
                </a:solidFill>
                <a:latin typeface="Century Schoolbook"/>
                <a:ea typeface="Century Schoolbook"/>
                <a:cs typeface="Century Schoolbook"/>
                <a:sym typeface="Century Schoolbook"/>
              </a:rPr>
              <a:t>3. Delivering for a diverse student audience</a:t>
            </a:r>
            <a:endParaRPr sz="1700">
              <a:solidFill>
                <a:srgbClr val="464B56"/>
              </a:solidFill>
              <a:latin typeface="Century Schoolbook"/>
              <a:ea typeface="Century Schoolbook"/>
              <a:cs typeface="Century Schoolbook"/>
              <a:sym typeface="Century Schoolbook"/>
            </a:endParaRPr>
          </a:p>
        </p:txBody>
      </p:sp>
      <p:sp>
        <p:nvSpPr>
          <p:cNvPr id="171" name="Google Shape;171;p7"/>
          <p:cNvSpPr txBox="1"/>
          <p:nvPr/>
        </p:nvSpPr>
        <p:spPr>
          <a:xfrm>
            <a:off x="2943725" y="2215400"/>
            <a:ext cx="9001500" cy="1004100"/>
          </a:xfrm>
          <a:prstGeom prst="rect">
            <a:avLst/>
          </a:prstGeom>
          <a:noFill/>
          <a:ln>
            <a:noFill/>
          </a:ln>
        </p:spPr>
        <p:txBody>
          <a:bodyPr spcFirstLastPara="1" wrap="square" lIns="91425" tIns="45700" rIns="91425" bIns="45700" anchor="t" anchorCtr="0">
            <a:normAutofit fontScale="25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"Neurodiversifying” the </a:t>
            </a:r>
            <a:r>
              <a:rPr lang="en-US" sz="9600" b="1" i="1">
                <a:solidFill>
                  <a:srgbClr val="89585A"/>
                </a:solidFill>
                <a:latin typeface="Century Schoolbook"/>
                <a:ea typeface="Century Schoolbook"/>
                <a:cs typeface="Century Schoolbook"/>
                <a:sym typeface="Century Schoolbook"/>
              </a:rPr>
              <a:t>O</a:t>
            </a:r>
            <a:r>
              <a:rPr lang="en-US" sz="9600" b="1" i="1" u="none" strike="noStrike" cap="none">
                <a:solidFill>
                  <a:srgbClr val="89585A"/>
                </a:solidFill>
                <a:latin typeface="Century Schoolbook"/>
                <a:ea typeface="Century Schoolbook"/>
                <a:cs typeface="Century Schoolbook"/>
                <a:sym typeface="Century Schoolbook"/>
              </a:rPr>
              <a:t>pen </a:t>
            </a:r>
            <a:r>
              <a:rPr lang="en-US" sz="9600" b="1" i="1">
                <a:solidFill>
                  <a:srgbClr val="89585A"/>
                </a:solidFill>
                <a:latin typeface="Century Schoolbook"/>
                <a:ea typeface="Century Schoolbook"/>
                <a:cs typeface="Century Schoolbook"/>
                <a:sym typeface="Century Schoolbook"/>
              </a:rPr>
              <a:t>S</a:t>
            </a:r>
            <a:r>
              <a:rPr lang="en-US" sz="9600" b="1" i="1" u="none" strike="noStrike" cap="none">
                <a:solidFill>
                  <a:srgbClr val="89585A"/>
                </a:solidFill>
                <a:latin typeface="Century Schoolbook"/>
                <a:ea typeface="Century Schoolbook"/>
                <a:cs typeface="Century Schoolbook"/>
                <a:sym typeface="Century Schoolbook"/>
              </a:rPr>
              <a:t>cholarship curriculum</a:t>
            </a:r>
            <a:endParaRPr sz="1400" b="0" i="0" u="none" strike="noStrike" cap="none">
              <a:solidFill>
                <a:srgbClr val="000000"/>
              </a:solidFill>
              <a:latin typeface="Arial"/>
              <a:ea typeface="Arial"/>
              <a:cs typeface="Arial"/>
              <a:sym typeface="Arial"/>
            </a:endParaRPr>
          </a:p>
        </p:txBody>
      </p:sp>
      <p:sp>
        <p:nvSpPr>
          <p:cNvPr id="172" name="Google Shape;172;p7"/>
          <p:cNvSpPr txBox="1"/>
          <p:nvPr/>
        </p:nvSpPr>
        <p:spPr>
          <a:xfrm>
            <a:off x="1543300" y="6055650"/>
            <a:ext cx="11142600" cy="461700"/>
          </a:xfrm>
          <a:prstGeom prst="rect">
            <a:avLst/>
          </a:prstGeom>
          <a:noFill/>
          <a:ln>
            <a:noFill/>
          </a:ln>
        </p:spPr>
        <p:txBody>
          <a:bodyPr spcFirstLastPara="1" wrap="square" lIns="91425" tIns="91425" rIns="91425" bIns="91425" anchor="t" anchorCtr="0">
            <a:spAutoFit/>
          </a:bodyPr>
          <a:lstStyle/>
          <a:p>
            <a:pPr marL="457200" lvl="1" indent="0" algn="l" rtl="0">
              <a:lnSpc>
                <a:spcPct val="200000"/>
              </a:lnSpc>
              <a:spcBef>
                <a:spcPts val="930"/>
              </a:spcBef>
              <a:spcAft>
                <a:spcPts val="0"/>
              </a:spcAft>
              <a:buClr>
                <a:srgbClr val="464B56"/>
              </a:buClr>
              <a:buSzPts val="2000"/>
              <a:buFont typeface="Corbel"/>
              <a:buNone/>
            </a:pPr>
            <a:r>
              <a:rPr lang="en-US" sz="1700" b="1">
                <a:solidFill>
                  <a:srgbClr val="464B56"/>
                </a:solidFill>
                <a:latin typeface="Century Schoolbook"/>
                <a:ea typeface="Century Schoolbook"/>
                <a:cs typeface="Century Schoolbook"/>
                <a:sym typeface="Century Schoolbook"/>
              </a:rPr>
              <a:t>Workshop accompanied by a Lesson Pack: </a:t>
            </a:r>
            <a:r>
              <a:rPr lang="en-US" sz="1800" u="sng">
                <a:solidFill>
                  <a:schemeClr val="hlink"/>
                </a:solidFill>
                <a:latin typeface="Century Schoolbook"/>
                <a:ea typeface="Century Schoolbook"/>
                <a:cs typeface="Century Schoolbook"/>
                <a:sym typeface="Century Schoolbook"/>
                <a:hlinkClick r:id="rId4"/>
              </a:rPr>
              <a:t>https://msgrose-hodge.github.io/ND/</a:t>
            </a:r>
            <a:endParaRPr sz="15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8"/>
          <p:cNvSpPr txBox="1">
            <a:spLocks noGrp="1"/>
          </p:cNvSpPr>
          <p:nvPr>
            <p:ph type="title"/>
          </p:nvPr>
        </p:nvSpPr>
        <p:spPr>
          <a:xfrm>
            <a:off x="2933700" y="568345"/>
            <a:ext cx="8770571" cy="1560716"/>
          </a:xfrm>
          <a:prstGeom prst="rect">
            <a:avLst/>
          </a:prstGeom>
          <a:noFill/>
          <a:ln>
            <a:noFill/>
          </a:ln>
        </p:spPr>
        <p:txBody>
          <a:bodyPr spcFirstLastPara="1" wrap="square" lIns="91425" tIns="45700" rIns="91425" bIns="45700" anchor="t" anchorCtr="0">
            <a:normAutofit/>
          </a:bodyPr>
          <a:lstStyle/>
          <a:p>
            <a:pPr marL="0" lvl="0" indent="0" algn="l" rtl="0">
              <a:lnSpc>
                <a:spcPct val="99000"/>
              </a:lnSpc>
              <a:spcBef>
                <a:spcPts val="0"/>
              </a:spcBef>
              <a:spcAft>
                <a:spcPts val="0"/>
              </a:spcAft>
              <a:buClr>
                <a:srgbClr val="464B56"/>
              </a:buClr>
              <a:buSzPts val="4400"/>
              <a:buFont typeface="Century Schoolbook"/>
              <a:buNone/>
            </a:pPr>
            <a:r>
              <a:rPr lang="en-US"/>
              <a:t>FORRT </a:t>
            </a:r>
            <a:br>
              <a:rPr lang="en-US"/>
            </a:br>
            <a:r>
              <a:rPr lang="en-US" i="1"/>
              <a:t>1. Raising Awareness</a:t>
            </a:r>
            <a:endParaRPr/>
          </a:p>
        </p:txBody>
      </p:sp>
      <p:pic>
        <p:nvPicPr>
          <p:cNvPr id="179" name="Google Shape;179;p8"/>
          <p:cNvPicPr preferRelativeResize="0"/>
          <p:nvPr/>
        </p:nvPicPr>
        <p:blipFill rotWithShape="1">
          <a:blip r:embed="rId3">
            <a:alphaModFix/>
          </a:blip>
          <a:srcRect/>
          <a:stretch/>
        </p:blipFill>
        <p:spPr>
          <a:xfrm>
            <a:off x="2251130" y="552188"/>
            <a:ext cx="682570" cy="689941"/>
          </a:xfrm>
          <a:prstGeom prst="rect">
            <a:avLst/>
          </a:prstGeom>
          <a:noFill/>
          <a:ln>
            <a:noFill/>
          </a:ln>
        </p:spPr>
      </p:pic>
      <p:sp>
        <p:nvSpPr>
          <p:cNvPr id="180" name="Google Shape;180;p8"/>
          <p:cNvSpPr txBox="1"/>
          <p:nvPr/>
        </p:nvSpPr>
        <p:spPr>
          <a:xfrm>
            <a:off x="4113330" y="2129043"/>
            <a:ext cx="7009500" cy="1004100"/>
          </a:xfrm>
          <a:prstGeom prst="rect">
            <a:avLst/>
          </a:prstGeom>
          <a:noFill/>
          <a:ln>
            <a:noFill/>
          </a:ln>
        </p:spPr>
        <p:txBody>
          <a:bodyPr spcFirstLastPara="1" wrap="square" lIns="91425" tIns="45700" rIns="91425" bIns="45700" anchor="t" anchorCtr="0">
            <a:normAutofit fontScale="25000"/>
          </a:bodyPr>
          <a:lstStyle/>
          <a:p>
            <a:pPr marL="457200" marR="0" lvl="0" indent="-419100" algn="l" rtl="0">
              <a:lnSpc>
                <a:spcPct val="200000"/>
              </a:lnSpc>
              <a:spcBef>
                <a:spcPts val="0"/>
              </a:spcBef>
              <a:spcAft>
                <a:spcPts val="0"/>
              </a:spcAft>
              <a:buClr>
                <a:srgbClr val="464B56"/>
              </a:buClr>
              <a:buSzPct val="100000"/>
              <a:buFont typeface="Corbel"/>
              <a:buNone/>
            </a:pPr>
            <a:endParaRPr sz="2400" b="0" i="1" u="none" strike="noStrike" cap="none">
              <a:solidFill>
                <a:schemeClr val="dk1"/>
              </a:solidFill>
              <a:latin typeface="Century Schoolbook"/>
              <a:ea typeface="Century Schoolbook"/>
              <a:cs typeface="Century Schoolbook"/>
              <a:sym typeface="Century Schoolbook"/>
            </a:endParaRPr>
          </a:p>
          <a:p>
            <a:pPr marL="0" marR="0" lvl="0" indent="0" algn="l" rtl="0">
              <a:lnSpc>
                <a:spcPct val="200000"/>
              </a:lnSpc>
              <a:spcBef>
                <a:spcPts val="930"/>
              </a:spcBef>
              <a:spcAft>
                <a:spcPts val="0"/>
              </a:spcAft>
              <a:buClr>
                <a:srgbClr val="89585A"/>
              </a:buClr>
              <a:buSzPct val="100000"/>
              <a:buFont typeface="Corbel"/>
              <a:buNone/>
            </a:pPr>
            <a:r>
              <a:rPr lang="en-US" sz="9600" b="1" i="1" u="none" strike="noStrike" cap="none">
                <a:solidFill>
                  <a:srgbClr val="89585A"/>
                </a:solidFill>
                <a:latin typeface="Century Schoolbook"/>
                <a:ea typeface="Century Schoolbook"/>
                <a:cs typeface="Century Schoolbook"/>
                <a:sym typeface="Century Schoolbook"/>
              </a:rPr>
              <a:t>Representation of neurodivergent scholars</a:t>
            </a:r>
            <a:endParaRPr sz="1400" b="0" i="0" u="none" strike="noStrike" cap="none">
              <a:solidFill>
                <a:srgbClr val="000000"/>
              </a:solidFill>
              <a:latin typeface="Arial"/>
              <a:ea typeface="Arial"/>
              <a:cs typeface="Arial"/>
              <a:sym typeface="Arial"/>
            </a:endParaRPr>
          </a:p>
        </p:txBody>
      </p:sp>
      <p:sp>
        <p:nvSpPr>
          <p:cNvPr id="181" name="Google Shape;181;p8"/>
          <p:cNvSpPr txBox="1"/>
          <p:nvPr/>
        </p:nvSpPr>
        <p:spPr>
          <a:xfrm>
            <a:off x="3843580" y="3016155"/>
            <a:ext cx="7548945" cy="3183923"/>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30000"/>
              </a:lnSpc>
              <a:spcBef>
                <a:spcPts val="0"/>
              </a:spcBef>
              <a:spcAft>
                <a:spcPts val="0"/>
              </a:spcAft>
              <a:buClr>
                <a:srgbClr val="606372"/>
              </a:buClr>
              <a:buSzPts val="2000"/>
              <a:buFont typeface="Arial"/>
              <a:buChar char="•"/>
            </a:pPr>
            <a:r>
              <a:rPr lang="en-US" sz="2000" b="0" i="1" u="none" strike="noStrike" cap="none">
                <a:solidFill>
                  <a:srgbClr val="606372"/>
                </a:solidFill>
                <a:latin typeface="Century Schoolbook"/>
                <a:ea typeface="Century Schoolbook"/>
                <a:cs typeface="Century Schoolbook"/>
                <a:sym typeface="Century Schoolbook"/>
              </a:rPr>
              <a:t>Including papers by neurodivergent researchers in reading lists</a:t>
            </a:r>
            <a:endParaRPr/>
          </a:p>
          <a:p>
            <a:pPr marL="342900" marR="0" lvl="0" indent="-215900" algn="l" rtl="0">
              <a:lnSpc>
                <a:spcPct val="130000"/>
              </a:lnSpc>
              <a:spcBef>
                <a:spcPts val="0"/>
              </a:spcBef>
              <a:spcAft>
                <a:spcPts val="0"/>
              </a:spcAft>
              <a:buClr>
                <a:srgbClr val="606372"/>
              </a:buClr>
              <a:buSzPts val="2000"/>
              <a:buFont typeface="Arial"/>
              <a:buNone/>
            </a:pPr>
            <a:endParaRPr sz="2000" b="0" i="1" u="none" strike="noStrike" cap="none">
              <a:solidFill>
                <a:srgbClr val="606372"/>
              </a:solidFill>
              <a:latin typeface="Century Schoolbook"/>
              <a:ea typeface="Century Schoolbook"/>
              <a:cs typeface="Century Schoolbook"/>
              <a:sym typeface="Century Schoolbook"/>
            </a:endParaRPr>
          </a:p>
          <a:p>
            <a:pPr marL="342900" marR="0" lvl="0" indent="-342900" algn="l" rtl="0">
              <a:lnSpc>
                <a:spcPct val="130000"/>
              </a:lnSpc>
              <a:spcBef>
                <a:spcPts val="0"/>
              </a:spcBef>
              <a:spcAft>
                <a:spcPts val="0"/>
              </a:spcAft>
              <a:buClr>
                <a:srgbClr val="606372"/>
              </a:buClr>
              <a:buSzPts val="2000"/>
              <a:buFont typeface="Arial"/>
              <a:buChar char="•"/>
            </a:pPr>
            <a:r>
              <a:rPr lang="en-US" sz="2000" i="1" u="sng">
                <a:solidFill>
                  <a:schemeClr val="hlink"/>
                </a:solidFill>
                <a:latin typeface="Century Schoolbook"/>
                <a:ea typeface="Century Schoolbook"/>
                <a:cs typeface="Century Schoolbook"/>
                <a:sym typeface="Century Schoolbook"/>
                <a:hlinkClick r:id="rId4"/>
              </a:rPr>
              <a:t>Database of Neurodivergent Researchers</a:t>
            </a:r>
            <a:endParaRPr/>
          </a:p>
          <a:p>
            <a:pPr marL="342900" marR="0" lvl="0" indent="-215900" algn="l" rtl="0">
              <a:lnSpc>
                <a:spcPct val="130000"/>
              </a:lnSpc>
              <a:spcBef>
                <a:spcPts val="0"/>
              </a:spcBef>
              <a:spcAft>
                <a:spcPts val="0"/>
              </a:spcAft>
              <a:buClr>
                <a:srgbClr val="606372"/>
              </a:buClr>
              <a:buSzPts val="2000"/>
              <a:buFont typeface="Arial"/>
              <a:buNone/>
            </a:pPr>
            <a:endParaRPr sz="2000" b="0" i="1" u="none" strike="noStrike" cap="none">
              <a:solidFill>
                <a:srgbClr val="606372"/>
              </a:solidFill>
              <a:latin typeface="Century Schoolbook"/>
              <a:ea typeface="Century Schoolbook"/>
              <a:cs typeface="Century Schoolbook"/>
              <a:sym typeface="Century Schoolbook"/>
            </a:endParaRPr>
          </a:p>
          <a:p>
            <a:pPr marL="342900" marR="0" lvl="0" indent="-342900" algn="l" rtl="0">
              <a:lnSpc>
                <a:spcPct val="130000"/>
              </a:lnSpc>
              <a:spcBef>
                <a:spcPts val="0"/>
              </a:spcBef>
              <a:spcAft>
                <a:spcPts val="0"/>
              </a:spcAft>
              <a:buClr>
                <a:srgbClr val="606372"/>
              </a:buClr>
              <a:buSzPts val="2000"/>
              <a:buFont typeface="Arial"/>
              <a:buChar char="•"/>
            </a:pPr>
            <a:r>
              <a:rPr lang="en-US" sz="2000" b="0" i="1" u="none" strike="noStrike" cap="none">
                <a:solidFill>
                  <a:srgbClr val="606372"/>
                </a:solidFill>
                <a:latin typeface="Century Schoolbook"/>
                <a:ea typeface="Century Schoolbook"/>
                <a:cs typeface="Century Schoolbook"/>
                <a:sym typeface="Century Schoolbook"/>
              </a:rPr>
              <a:t>Creating a safe environment for disclosure by staff and students</a:t>
            </a:r>
            <a:endParaRPr/>
          </a:p>
          <a:p>
            <a:pPr marL="342900" marR="0" lvl="0" indent="-215900" algn="l" rtl="0">
              <a:lnSpc>
                <a:spcPct val="130000"/>
              </a:lnSpc>
              <a:spcBef>
                <a:spcPts val="0"/>
              </a:spcBef>
              <a:spcAft>
                <a:spcPts val="0"/>
              </a:spcAft>
              <a:buClr>
                <a:srgbClr val="606372"/>
              </a:buClr>
              <a:buSzPts val="2000"/>
              <a:buFont typeface="Arial"/>
              <a:buNone/>
            </a:pPr>
            <a:endParaRPr sz="2000" b="0" i="1" u="none" strike="noStrike" cap="none">
              <a:solidFill>
                <a:srgbClr val="606372"/>
              </a:solidFill>
              <a:latin typeface="Century Schoolbook"/>
              <a:ea typeface="Century Schoolbook"/>
              <a:cs typeface="Century Schoolbook"/>
              <a:sym typeface="Century Schoolbook"/>
            </a:endParaRPr>
          </a:p>
        </p:txBody>
      </p:sp>
      <p:sp>
        <p:nvSpPr>
          <p:cNvPr id="182" name="Google Shape;182;p8"/>
          <p:cNvSpPr/>
          <p:nvPr/>
        </p:nvSpPr>
        <p:spPr>
          <a:xfrm>
            <a:off x="5165678" y="6341522"/>
            <a:ext cx="234391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Schoolbook"/>
              <a:ea typeface="Century Schoolbook"/>
              <a:cs typeface="Century Schoolbook"/>
              <a:sym typeface="Century Schoolbook"/>
            </a:endParaRPr>
          </a:p>
        </p:txBody>
      </p:sp>
      <p:pic>
        <p:nvPicPr>
          <p:cNvPr id="183" name="Google Shape;183;p8"/>
          <p:cNvPicPr preferRelativeResize="0"/>
          <p:nvPr/>
        </p:nvPicPr>
        <p:blipFill>
          <a:blip r:embed="rId5">
            <a:alphaModFix/>
          </a:blip>
          <a:stretch>
            <a:fillRect/>
          </a:stretch>
        </p:blipFill>
        <p:spPr>
          <a:xfrm>
            <a:off x="-241700" y="2757150"/>
            <a:ext cx="3979476" cy="4100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18b3d42187_0_2"/>
          <p:cNvSpPr txBox="1">
            <a:spLocks noGrp="1"/>
          </p:cNvSpPr>
          <p:nvPr>
            <p:ph type="title"/>
          </p:nvPr>
        </p:nvSpPr>
        <p:spPr>
          <a:xfrm>
            <a:off x="2933700" y="568345"/>
            <a:ext cx="8770500" cy="15606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0" name="Google Shape;190;g218b3d42187_0_2"/>
          <p:cNvSpPr txBox="1">
            <a:spLocks noGrp="1"/>
          </p:cNvSpPr>
          <p:nvPr>
            <p:ph type="body" idx="1"/>
          </p:nvPr>
        </p:nvSpPr>
        <p:spPr>
          <a:xfrm>
            <a:off x="2933700" y="2438400"/>
            <a:ext cx="8770500" cy="3651600"/>
          </a:xfrm>
          <a:prstGeom prst="rect">
            <a:avLst/>
          </a:prstGeom>
        </p:spPr>
        <p:txBody>
          <a:bodyPr spcFirstLastPara="1" wrap="square" lIns="91425" tIns="45700" rIns="91425" bIns="45700" anchor="t" anchorCtr="0">
            <a:normAutofit/>
          </a:bodyPr>
          <a:lstStyle/>
          <a:p>
            <a:pPr marL="0" lvl="0" indent="0" algn="l" rtl="0">
              <a:spcBef>
                <a:spcPts val="930"/>
              </a:spcBef>
              <a:spcAft>
                <a:spcPts val="0"/>
              </a:spcAft>
              <a:buNone/>
            </a:pPr>
            <a:endParaRPr/>
          </a:p>
        </p:txBody>
      </p:sp>
      <p:pic>
        <p:nvPicPr>
          <p:cNvPr id="191" name="Google Shape;191;g218b3d42187_0_2"/>
          <p:cNvPicPr preferRelativeResize="0"/>
          <p:nvPr/>
        </p:nvPicPr>
        <p:blipFill>
          <a:blip r:embed="rId3">
            <a:alphaModFix/>
          </a:blip>
          <a:stretch>
            <a:fillRect/>
          </a:stretch>
        </p:blipFill>
        <p:spPr>
          <a:xfrm>
            <a:off x="0" y="-115396"/>
            <a:ext cx="12192000" cy="6958821"/>
          </a:xfrm>
          <a:prstGeom prst="rect">
            <a:avLst/>
          </a:prstGeom>
          <a:noFill/>
          <a:ln>
            <a:noFill/>
          </a:ln>
        </p:spPr>
      </p:pic>
      <p:pic>
        <p:nvPicPr>
          <p:cNvPr id="192" name="Google Shape;192;g218b3d42187_0_2"/>
          <p:cNvPicPr preferRelativeResize="0"/>
          <p:nvPr/>
        </p:nvPicPr>
        <p:blipFill>
          <a:blip r:embed="rId4">
            <a:alphaModFix/>
          </a:blip>
          <a:stretch>
            <a:fillRect/>
          </a:stretch>
        </p:blipFill>
        <p:spPr>
          <a:xfrm>
            <a:off x="6545025" y="506399"/>
            <a:ext cx="1641340" cy="1560600"/>
          </a:xfrm>
          <a:prstGeom prst="rect">
            <a:avLst/>
          </a:prstGeom>
          <a:noFill/>
          <a:ln>
            <a:noFill/>
          </a:ln>
        </p:spPr>
      </p:pic>
      <p:pic>
        <p:nvPicPr>
          <p:cNvPr id="193" name="Google Shape;193;g218b3d42187_0_2"/>
          <p:cNvPicPr preferRelativeResize="0"/>
          <p:nvPr/>
        </p:nvPicPr>
        <p:blipFill>
          <a:blip r:embed="rId5">
            <a:alphaModFix/>
          </a:blip>
          <a:stretch>
            <a:fillRect/>
          </a:stretch>
        </p:blipFill>
        <p:spPr>
          <a:xfrm>
            <a:off x="8168963" y="568350"/>
            <a:ext cx="3535237" cy="1560600"/>
          </a:xfrm>
          <a:prstGeom prst="rect">
            <a:avLst/>
          </a:prstGeom>
          <a:noFill/>
          <a:ln>
            <a:noFill/>
          </a:ln>
        </p:spPr>
      </p:pic>
    </p:spTree>
  </p:cSld>
  <p:clrMapOvr>
    <a:masterClrMapping/>
  </p:clrMapOvr>
</p:sld>
</file>

<file path=ppt/theme/theme1.xml><?xml version="1.0" encoding="utf-8"?>
<a:theme xmlns:a="http://schemas.openxmlformats.org/drawingml/2006/main" name="1_Feathered">
  <a:themeElements>
    <a:clrScheme name="Feathered">
      <a:dk1>
        <a:srgbClr val="000000"/>
      </a:dk1>
      <a:lt1>
        <a:srgbClr val="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1834</Words>
  <Application>Microsoft Macintosh PowerPoint</Application>
  <PresentationFormat>Widescreen</PresentationFormat>
  <Paragraphs>214</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Corbel</vt:lpstr>
      <vt:lpstr>Arial</vt:lpstr>
      <vt:lpstr>Century Schoolbook</vt:lpstr>
      <vt:lpstr>Catamaran</vt:lpstr>
      <vt:lpstr>1_Feathered</vt:lpstr>
      <vt:lpstr>        FORRT</vt:lpstr>
      <vt:lpstr>What is FORRT?</vt:lpstr>
      <vt:lpstr>What are FORRT goals?</vt:lpstr>
      <vt:lpstr>PowerPoint Presentation</vt:lpstr>
      <vt:lpstr>FORRT  #TeamNeurodiversity</vt:lpstr>
      <vt:lpstr>PowerPoint Presentation</vt:lpstr>
      <vt:lpstr>FORRT </vt:lpstr>
      <vt:lpstr>FORRT  1. Raising Awareness</vt:lpstr>
      <vt:lpstr>PowerPoint Presentation</vt:lpstr>
      <vt:lpstr>FORRT  1. Raising Awareness</vt:lpstr>
      <vt:lpstr>FORRT  1. Raising Awareness</vt:lpstr>
      <vt:lpstr>FORRT  1. Raising Awareness </vt:lpstr>
      <vt:lpstr>FORRT 2. Talking about Diversity</vt:lpstr>
      <vt:lpstr>FORRT 2. Talking about Diversity</vt:lpstr>
      <vt:lpstr>FORRT 2. Talking about Diversity</vt:lpstr>
      <vt:lpstr>FORRT 2. Talking about Diversity</vt:lpstr>
      <vt:lpstr>FORRT  2. Talking about diversity</vt:lpstr>
      <vt:lpstr>PowerPoint Presentation</vt:lpstr>
      <vt:lpstr>FORRT 3. Delivering for Diversity</vt:lpstr>
      <vt:lpstr>Universal Design for Learning (UDL)</vt:lpstr>
      <vt:lpstr>FORRT  3. Delivering for Diversity</vt:lpstr>
      <vt:lpstr>FORRT Neurodiversity-affirming education</vt:lpstr>
      <vt:lpstr>Discussion points:</vt:lpstr>
      <vt:lpstr>Further Reading from #TeamNeurodiversity</vt:lpstr>
      <vt:lpstr>  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FORRT</dc:title>
  <dc:creator>Lorna Hamilton</dc:creator>
  <cp:lastModifiedBy>Magdalena Grose-Hodge</cp:lastModifiedBy>
  <cp:revision>1</cp:revision>
  <dcterms:modified xsi:type="dcterms:W3CDTF">2023-03-10T13:04:25Z</dcterms:modified>
</cp:coreProperties>
</file>